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6" r:id="rId13"/>
    <p:sldId id="280" r:id="rId14"/>
    <p:sldId id="281" r:id="rId15"/>
    <p:sldId id="282" r:id="rId16"/>
    <p:sldId id="283" r:id="rId17"/>
    <p:sldId id="284" r:id="rId18"/>
    <p:sldId id="297" r:id="rId19"/>
    <p:sldId id="285" r:id="rId20"/>
    <p:sldId id="286" r:id="rId21"/>
    <p:sldId id="287" r:id="rId22"/>
    <p:sldId id="288" r:id="rId23"/>
    <p:sldId id="298" r:id="rId24"/>
    <p:sldId id="289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1730"/>
            <a:ext cx="5849759" cy="54074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색 활용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329082" y="4697714"/>
            <a:ext cx="873339" cy="51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243995" y="317586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95" y="3929879"/>
            <a:ext cx="469648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8" y="1469861"/>
            <a:ext cx="11469701" cy="50299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텍스트 꾸미기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56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23" y="1558014"/>
            <a:ext cx="9892671" cy="489657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399649" y="400630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346317" y="301450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9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00160"/>
            <a:ext cx="6306430" cy="5220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폰트 활용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118039" y="324348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590521" y="21975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6" y="2810922"/>
            <a:ext cx="4277966" cy="37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44306"/>
            <a:ext cx="6912435" cy="50847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div&gt;</a:t>
            </a:r>
            <a:r>
              <a:rPr lang="ko-KR" altLang="en-US" sz="3200" dirty="0" smtClean="0">
                <a:latin typeface="+mj-ea"/>
              </a:rPr>
              <a:t>의 </a:t>
            </a:r>
            <a:r>
              <a:rPr lang="ko-KR" altLang="en-US" sz="3200" dirty="0">
                <a:latin typeface="+mj-ea"/>
              </a:rPr>
              <a:t>박스 모델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450494" y="50256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809579" y="41978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579" y="4903583"/>
            <a:ext cx="4018224" cy="15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9611"/>
            <a:ext cx="6858957" cy="5191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div&gt;</a:t>
            </a:r>
            <a:r>
              <a:rPr lang="ko-KR" altLang="en-US" sz="3200" dirty="0" smtClean="0">
                <a:latin typeface="+mj-ea"/>
              </a:rPr>
              <a:t>박스에 </a:t>
            </a:r>
            <a:r>
              <a:rPr lang="ko-KR" altLang="en-US" sz="3200" dirty="0">
                <a:latin typeface="+mj-ea"/>
              </a:rPr>
              <a:t>배경 꾸미기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488317" y="4887661"/>
            <a:ext cx="1268458" cy="675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401500" y="436444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691" y="2643111"/>
            <a:ext cx="3016303" cy="39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97037"/>
            <a:ext cx="6297995" cy="4269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마우스 커서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802719" y="55723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342927" y="229732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27" y="2973512"/>
            <a:ext cx="4557066" cy="35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70878"/>
            <a:ext cx="7606842" cy="5396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Display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068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01" y="500406"/>
            <a:ext cx="8803921" cy="593625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1027179" y="466185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973847" y="369581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4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position:relative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상대배치</a:t>
            </a:r>
            <a:endParaRPr lang="ko-KR" altLang="en-US" sz="320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79323" y="396149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93" y="333140"/>
            <a:ext cx="5579307" cy="6157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4484710"/>
            <a:ext cx="4684348" cy="19528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8094705">
            <a:off x="5004387" y="4321701"/>
            <a:ext cx="1240283" cy="53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49768"/>
            <a:ext cx="7427548" cy="39790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스타일 시트로 꾸민 웹 페이지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366096" y="585919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259432" y="523239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76" y="4733993"/>
            <a:ext cx="4993245" cy="17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position:absolute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절대배치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10800000">
            <a:off x="4028323" y="285103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028323" y="232781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6" y="550606"/>
            <a:ext cx="5655358" cy="5934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740190"/>
            <a:ext cx="3106559" cy="47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8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516203"/>
            <a:ext cx="6620799" cy="4867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position:fixed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고정배치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177071" y="308438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924875" y="240489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75" y="3084388"/>
            <a:ext cx="3885567" cy="34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9" y="1098686"/>
            <a:ext cx="11590801" cy="39526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float </a:t>
            </a:r>
            <a:r>
              <a:rPr lang="ko-KR" altLang="en-US" sz="3200" dirty="0">
                <a:latin typeface="+mj-ea"/>
              </a:rPr>
              <a:t>배치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9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25" y="1345051"/>
            <a:ext cx="9391909" cy="4167896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87432" y="357243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80768" y="290577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2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8118"/>
            <a:ext cx="6944694" cy="53823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z-index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908027" y="3586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8529424" y="30026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424" y="3586186"/>
            <a:ext cx="3375705" cy="29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97037"/>
            <a:ext cx="7598636" cy="52396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visibility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208869" y="579972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8544297" y="400827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97" y="4531492"/>
            <a:ext cx="3351072" cy="1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59711"/>
            <a:ext cx="8497486" cy="50299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overflow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837366" y="371587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9368778" y="25340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78" y="3103029"/>
            <a:ext cx="256258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6154559" cy="5517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리스트로 메뉴 만들기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698912" y="424817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214443" y="372495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43" y="4362535"/>
            <a:ext cx="469648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응용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963929" y="510321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963929" y="437546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5102839" cy="5499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25" y="3265083"/>
            <a:ext cx="4188394" cy="32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3402912"/>
            <a:ext cx="4499777" cy="31362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62" y="310243"/>
            <a:ext cx="6308634" cy="62288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폼 스타일 주기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79323" y="288918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8590974">
            <a:off x="4180086" y="281734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7804065" cy="41118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태그로 스타일 시트 만들기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30" y="5012357"/>
            <a:ext cx="5620534" cy="145752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540818" y="58029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434154" y="517218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8686"/>
            <a:ext cx="8113719" cy="39092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속성에 스타일 시트 만들기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024254" y="585532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6917590" y="51793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042" y="3908440"/>
            <a:ext cx="3308906" cy="26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link&gt; </a:t>
            </a:r>
            <a:r>
              <a:rPr lang="ko-KR" altLang="en-US" sz="3200" dirty="0">
                <a:latin typeface="+mj-ea"/>
              </a:rPr>
              <a:t>태그로 </a:t>
            </a: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파일 불러오기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777575" y="573977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670911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41101"/>
            <a:ext cx="9714654" cy="31773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&lt;@import&gt;</a:t>
            </a:r>
            <a:r>
              <a:rPr lang="ko-KR" altLang="en-US" sz="3200" dirty="0" smtClean="0">
                <a:latin typeface="+mj-ea"/>
              </a:rPr>
              <a:t>로 </a:t>
            </a:r>
            <a:r>
              <a:rPr lang="ko-KR" altLang="en-US" sz="3200" dirty="0">
                <a:latin typeface="+mj-ea"/>
              </a:rPr>
              <a:t>외부 스타일 불러오기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967780" y="57196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914448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72415"/>
            <a:ext cx="9548960" cy="33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83" y="4331519"/>
            <a:ext cx="5088576" cy="2152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11346636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 smtClean="0">
                <a:latin typeface="+mj-ea"/>
              </a:rPr>
              <a:t>em</a:t>
            </a:r>
            <a:r>
              <a:rPr lang="en-US" altLang="ko-KR" sz="3200" dirty="0" smtClean="0">
                <a:latin typeface="+mj-ea"/>
              </a:rPr>
              <a:t>&gt; </a:t>
            </a:r>
            <a:r>
              <a:rPr lang="ko-KR" altLang="en-US" sz="3200" dirty="0">
                <a:latin typeface="+mj-ea"/>
              </a:rPr>
              <a:t>태그가 부모 </a:t>
            </a: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p&gt; </a:t>
            </a:r>
            <a:r>
              <a:rPr lang="ko-KR" altLang="en-US" sz="3200" dirty="0">
                <a:latin typeface="+mj-ea"/>
              </a:rPr>
              <a:t>태그의 스타일을 상속받는 사례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967780" y="55838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914448" y="475365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1" y="1213872"/>
            <a:ext cx="9720564" cy="32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스타일 합치기 및 </a:t>
            </a:r>
            <a:r>
              <a:rPr lang="ko-KR" altLang="en-US" sz="3200" dirty="0" err="1">
                <a:latin typeface="+mj-ea"/>
              </a:rPr>
              <a:t>오버라이딩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386951" y="57073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280287" y="507586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8686"/>
            <a:ext cx="7725853" cy="3515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77" y="4400059"/>
            <a:ext cx="5856053" cy="21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1" y="1090414"/>
            <a:ext cx="5991593" cy="54460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셀렉터</a:t>
            </a:r>
            <a:r>
              <a:rPr lang="ko-KR" altLang="en-US" sz="3200" dirty="0">
                <a:latin typeface="+mj-ea"/>
              </a:rPr>
              <a:t> 활용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323454" y="511908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886337" y="241641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97" y="3085640"/>
            <a:ext cx="4096009" cy="3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351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182</Words>
  <Application>Microsoft Office PowerPoint</Application>
  <PresentationFormat>와이드스크린</PresentationFormat>
  <Paragraphs>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Corbel</vt:lpstr>
      <vt:lpstr>기본</vt:lpstr>
      <vt:lpstr>기업프로그래밍 2강</vt:lpstr>
      <vt:lpstr>CSS3 스타일 시트로 꾸민 웹 페이지</vt:lpstr>
      <vt:lpstr>&lt;style&gt; 태그로 스타일 시트 만들기</vt:lpstr>
      <vt:lpstr>&lt;style&gt; 속성에 스타일 시트 만들기</vt:lpstr>
      <vt:lpstr>&lt;link&gt; 태그로 CSS3 파일 불러오기</vt:lpstr>
      <vt:lpstr>&lt;@import&gt;로 외부 스타일 불러오기</vt:lpstr>
      <vt:lpstr>&lt;em&gt; 태그가 부모 &lt;p&gt; 태그의 스타일을 상속받는 사례</vt:lpstr>
      <vt:lpstr>스타일 합치기 및 오버라이딩</vt:lpstr>
      <vt:lpstr>셀렉터 활용</vt:lpstr>
      <vt:lpstr>CSS3 색 활용</vt:lpstr>
      <vt:lpstr>텍스트 꾸미기</vt:lpstr>
      <vt:lpstr>PowerPoint 프레젠테이션</vt:lpstr>
      <vt:lpstr>CSS3 폰트 활용</vt:lpstr>
      <vt:lpstr>&lt;div&gt;의 박스 모델</vt:lpstr>
      <vt:lpstr>&lt;div&gt;박스에 배경 꾸미기</vt:lpstr>
      <vt:lpstr>마우스 커서</vt:lpstr>
      <vt:lpstr>Display 프로퍼티</vt:lpstr>
      <vt:lpstr>PowerPoint 프레젠테이션</vt:lpstr>
      <vt:lpstr>position:relative 상대배치</vt:lpstr>
      <vt:lpstr>position:absolute 절대배치</vt:lpstr>
      <vt:lpstr>position:fixed 고정배치</vt:lpstr>
      <vt:lpstr>float 배치</vt:lpstr>
      <vt:lpstr>PowerPoint 프레젠테이션</vt:lpstr>
      <vt:lpstr>z-index 프로퍼티</vt:lpstr>
      <vt:lpstr>visibility 프로퍼티</vt:lpstr>
      <vt:lpstr>overflow 프로퍼티</vt:lpstr>
      <vt:lpstr>리스트로 메뉴 만들기</vt:lpstr>
      <vt:lpstr>표 응용 1</vt:lpstr>
      <vt:lpstr>폼 스타일 주기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26</cp:revision>
  <dcterms:created xsi:type="dcterms:W3CDTF">2023-05-12T00:33:49Z</dcterms:created>
  <dcterms:modified xsi:type="dcterms:W3CDTF">2023-05-15T09:48:54Z</dcterms:modified>
</cp:coreProperties>
</file>