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93" r:id="rId3"/>
    <p:sldId id="28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6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3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6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3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4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en-US" altLang="ko-KR" b="1" dirty="0" smtClean="0">
                <a:latin typeface="+mj-ea"/>
              </a:rPr>
              <a:t>JSP </a:t>
            </a:r>
            <a:r>
              <a:rPr lang="ko-KR" altLang="en-US" b="1" dirty="0" smtClean="0">
                <a:latin typeface="+mj-ea"/>
              </a:rPr>
              <a:t>실습</a:t>
            </a:r>
            <a:r>
              <a:rPr lang="en-US" altLang="ko-KR" b="1" dirty="0" smtClean="0">
                <a:latin typeface="+mj-ea"/>
              </a:rPr>
              <a:t>2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24565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JSP Database </a:t>
            </a:r>
            <a:r>
              <a:rPr lang="ko-KR" altLang="en-US" sz="2000" dirty="0" smtClean="0">
                <a:latin typeface="+mj-ea"/>
                <a:ea typeface="+mj-ea"/>
              </a:rPr>
              <a:t>실습환경 구성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Database – </a:t>
            </a:r>
            <a:r>
              <a:rPr lang="ko-KR" altLang="en-US" sz="2000" dirty="0" smtClean="0">
                <a:latin typeface="+mj-ea"/>
                <a:ea typeface="+mj-ea"/>
              </a:rPr>
              <a:t>테이블 만들기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지우기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값 넣기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전체조회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하나조회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Database – </a:t>
            </a:r>
            <a:r>
              <a:rPr lang="ko-KR" altLang="en-US" sz="2000" dirty="0" smtClean="0">
                <a:latin typeface="+mj-ea"/>
                <a:ea typeface="+mj-ea"/>
              </a:rPr>
              <a:t>레코드 추가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조회 후 정정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ko-KR" altLang="en-US" sz="2000" dirty="0" smtClean="0">
                <a:latin typeface="+mj-ea"/>
                <a:ea typeface="+mj-ea"/>
              </a:rPr>
              <a:t>삭제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+mj-ea"/>
                <a:ea typeface="+mj-ea"/>
              </a:rPr>
              <a:t>방문자 카운트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7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" y="375217"/>
            <a:ext cx="11448055" cy="23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8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9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+mj-ea"/>
              </a:rPr>
              <a:t>ㅇ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1" name="화살표: 오른쪽 2">
            <a:extLst>
              <a:ext uri="{FF2B5EF4-FFF2-40B4-BE49-F238E27FC236}">
                <a16:creationId xmlns:a16="http://schemas.microsoft.com/office/drawing/2014/main" xmlns="" id="{5F46D10A-AEFB-C08C-F009-C76E5C32C589}"/>
              </a:ext>
            </a:extLst>
          </p:cNvPr>
          <p:cNvSpPr/>
          <p:nvPr/>
        </p:nvSpPr>
        <p:spPr>
          <a:xfrm>
            <a:off x="10461507" y="93523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15690D-0311-7CF3-12F2-BCBF28FE0859}"/>
              </a:ext>
            </a:extLst>
          </p:cNvPr>
          <p:cNvSpPr txBox="1"/>
          <p:nvPr/>
        </p:nvSpPr>
        <p:spPr>
          <a:xfrm>
            <a:off x="10354843" y="31330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942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90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Corbel</vt:lpstr>
      <vt:lpstr>기본</vt:lpstr>
      <vt:lpstr>기업프로그래밍 4강</vt:lpstr>
      <vt:lpstr>1. JSP 실습2</vt:lpstr>
      <vt:lpstr>PowerPoint 프레젠테이션</vt:lpstr>
      <vt:lpstr>ㅇ</vt:lpstr>
      <vt:lpstr>ㅇ</vt:lpstr>
      <vt:lpstr>ㅇ</vt:lpstr>
      <vt:lpstr>ㅇ</vt:lpstr>
      <vt:lpstr>ㅇ</vt:lpstr>
      <vt:lpstr>ㅇ</vt:lpstr>
      <vt:lpstr>ㅇ</vt:lpstr>
      <vt:lpstr>ㅇ</vt:lpstr>
      <vt:lpstr>ㅇ</vt:lpstr>
      <vt:lpstr>ㅇ</vt:lpstr>
      <vt:lpstr>ㅇ</vt:lpstr>
      <vt:lpstr>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36</cp:revision>
  <dcterms:created xsi:type="dcterms:W3CDTF">2023-05-12T00:33:49Z</dcterms:created>
  <dcterms:modified xsi:type="dcterms:W3CDTF">2023-05-25T04:18:39Z</dcterms:modified>
</cp:coreProperties>
</file>