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93" r:id="rId3"/>
    <p:sldId id="28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5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8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8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0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2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JavaScript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37261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Java, Java Script, JSP(Java Server Page)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Hello World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기본함수 몇가지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변수</a:t>
            </a:r>
            <a:r>
              <a:rPr lang="en-US" altLang="ko-KR" sz="2000" dirty="0">
                <a:latin typeface="+mj-ea"/>
                <a:ea typeface="+mj-ea"/>
              </a:rPr>
              <a:t>(type,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지역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전역변수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연산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조건식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 err="1">
                <a:latin typeface="+mj-ea"/>
                <a:ea typeface="+mj-ea"/>
              </a:rPr>
              <a:t>반복문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함수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기본 지식</a:t>
            </a:r>
            <a:r>
              <a:rPr lang="en-US" altLang="ko-KR" sz="2000" dirty="0">
                <a:latin typeface="+mj-ea"/>
                <a:ea typeface="+mj-ea"/>
              </a:rPr>
              <a:t>- Object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String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배열</a:t>
            </a:r>
            <a:r>
              <a:rPr lang="en-US" altLang="ko-KR" sz="2000" dirty="0">
                <a:latin typeface="+mj-ea"/>
                <a:ea typeface="+mj-ea"/>
              </a:rPr>
              <a:t>- Array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navigator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window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 객체</a:t>
            </a:r>
            <a:r>
              <a:rPr lang="en-US" altLang="ko-KR" sz="2000" dirty="0">
                <a:latin typeface="+mj-ea"/>
                <a:ea typeface="+mj-ea"/>
              </a:rPr>
              <a:t>- document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location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객체</a:t>
            </a:r>
            <a:r>
              <a:rPr lang="en-US" altLang="ko-KR" sz="2000" dirty="0">
                <a:latin typeface="+mj-ea"/>
                <a:ea typeface="+mj-ea"/>
              </a:rPr>
              <a:t>- history</a:t>
            </a:r>
          </a:p>
        </p:txBody>
      </p:sp>
    </p:spTree>
    <p:extLst>
      <p:ext uri="{BB962C8B-B14F-4D97-AF65-F5344CB8AC3E}">
        <p14:creationId xmlns:p14="http://schemas.microsoft.com/office/powerpoint/2010/main" val="24967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" y="375217"/>
            <a:ext cx="11448055" cy="23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2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9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8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o</a:t>
            </a:r>
            <a:endParaRPr lang="ko-KR" altLang="en-US" sz="3200" dirty="0">
              <a:latin typeface="+mj-ea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="" xmlns:a16="http://schemas.microsoft.com/office/drawing/2014/main" id="{5F46D10A-AEFB-C08C-F009-C76E5C32C589}"/>
              </a:ext>
            </a:extLst>
          </p:cNvPr>
          <p:cNvSpPr/>
          <p:nvPr/>
        </p:nvSpPr>
        <p:spPr>
          <a:xfrm>
            <a:off x="5190419" y="582039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5690D-0311-7CF3-12F2-BCBF28FE0859}"/>
              </a:ext>
            </a:extLst>
          </p:cNvPr>
          <p:cNvSpPr txBox="1"/>
          <p:nvPr/>
        </p:nvSpPr>
        <p:spPr>
          <a:xfrm>
            <a:off x="5083755" y="50319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7046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130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Corbel</vt:lpstr>
      <vt:lpstr>기본</vt:lpstr>
      <vt:lpstr>기업프로그래밍 5강</vt:lpstr>
      <vt:lpstr>1. JavaScript</vt:lpstr>
      <vt:lpstr>PowerPoint 프레젠테이션</vt:lpstr>
      <vt:lpstr>o</vt:lpstr>
      <vt:lpstr>o</vt:lpstr>
      <vt:lpstr>o</vt:lpstr>
      <vt:lpstr>o</vt:lpstr>
      <vt:lpstr>o</vt:lpstr>
      <vt:lpstr>o</vt:lpstr>
      <vt:lpstr>o</vt:lpstr>
      <vt:lpstr>o</vt:lpstr>
      <vt:lpstr>o</vt:lpstr>
      <vt:lpstr>o</vt:lpstr>
      <vt:lpstr>o</vt:lpstr>
      <vt:lpstr>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24</cp:revision>
  <dcterms:created xsi:type="dcterms:W3CDTF">2023-05-12T00:33:49Z</dcterms:created>
  <dcterms:modified xsi:type="dcterms:W3CDTF">2023-05-22T00:27:35Z</dcterms:modified>
</cp:coreProperties>
</file>