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978" r:id="rId7"/>
    <p:sldId id="1226" r:id="rId8"/>
    <p:sldId id="1253" r:id="rId9"/>
    <p:sldId id="1254" r:id="rId10"/>
    <p:sldId id="1255" r:id="rId11"/>
    <p:sldId id="1256" r:id="rId12"/>
    <p:sldId id="1257" r:id="rId13"/>
    <p:sldId id="1258" r:id="rId14"/>
    <p:sldId id="1259" r:id="rId15"/>
    <p:sldId id="1260" r:id="rId16"/>
    <p:sldId id="1261" r:id="rId17"/>
    <p:sldId id="1262" r:id="rId18"/>
    <p:sldId id="1263" r:id="rId19"/>
    <p:sldId id="1264" r:id="rId20"/>
    <p:sldId id="1265" r:id="rId21"/>
    <p:sldId id="1266" r:id="rId22"/>
    <p:sldId id="1238" r:id="rId23"/>
    <p:sldId id="991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00"/>
    <a:srgbClr val="FFFF99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B834E-46CB-4F44-9DC7-4FAFB019E3D2}" v="223" dt="2019-08-20T14:15:1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4" d="100"/>
          <a:sy n="104" d="100"/>
        </p:scale>
        <p:origin x="1290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C49C4F1E-FB9F-413C-839F-6862334B6098}"/>
    <pc:docChg chg="custSel modSld">
      <pc:chgData name="홍필두" userId="a613eac9-2ee1-4936-8d5c-6f3d69f7b146" providerId="ADAL" clId="{C49C4F1E-FB9F-413C-839F-6862334B6098}" dt="2019-08-19T14:29:39.678" v="1223"/>
      <pc:docMkLst>
        <pc:docMk/>
      </pc:docMkLst>
    </pc:docChg>
  </pc:docChgLst>
  <pc:docChgLst>
    <pc:chgData name="홍필두" userId="a613eac9-2ee1-4936-8d5c-6f3d69f7b146" providerId="ADAL" clId="{4E3B834E-46CB-4F44-9DC7-4FAFB019E3D2}"/>
    <pc:docChg chg="undo custSel addSld delSld modSld">
      <pc:chgData name="홍필두" userId="a613eac9-2ee1-4936-8d5c-6f3d69f7b146" providerId="ADAL" clId="{4E3B834E-46CB-4F44-9DC7-4FAFB019E3D2}" dt="2019-08-22T14:31:29.488" v="2861" actId="20577"/>
      <pc:docMkLst>
        <pc:docMk/>
      </pc:docMkLst>
      <pc:sldChg chg="modSp">
        <pc:chgData name="홍필두" userId="a613eac9-2ee1-4936-8d5c-6f3d69f7b146" providerId="ADAL" clId="{4E3B834E-46CB-4F44-9DC7-4FAFB019E3D2}" dt="2019-08-20T13:17:17.302" v="38" actId="20577"/>
        <pc:sldMkLst>
          <pc:docMk/>
          <pc:sldMk cId="0" sldId="694"/>
        </pc:sldMkLst>
        <pc:spChg chg="mod">
          <ac:chgData name="홍필두" userId="a613eac9-2ee1-4936-8d5c-6f3d69f7b146" providerId="ADAL" clId="{4E3B834E-46CB-4F44-9DC7-4FAFB019E3D2}" dt="2019-08-20T13:17:17.302" v="38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홍필두" userId="a613eac9-2ee1-4936-8d5c-6f3d69f7b146" providerId="ADAL" clId="{4E3B834E-46CB-4F44-9DC7-4FAFB019E3D2}" dt="2019-08-20T13:20:33.787" v="243"/>
        <pc:sldMkLst>
          <pc:docMk/>
          <pc:sldMk cId="536599336" sldId="961"/>
        </pc:sldMkLst>
        <pc:spChg chg="mod">
          <ac:chgData name="홍필두" userId="a613eac9-2ee1-4936-8d5c-6f3d69f7b146" providerId="ADAL" clId="{4E3B834E-46CB-4F44-9DC7-4FAFB019E3D2}" dt="2019-08-20T13:20:33.787" v="243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">
        <pc:chgData name="홍필두" userId="a613eac9-2ee1-4936-8d5c-6f3d69f7b146" providerId="ADAL" clId="{4E3B834E-46CB-4F44-9DC7-4FAFB019E3D2}" dt="2019-08-20T14:04:14.807" v="2091" actId="1038"/>
        <pc:sldMkLst>
          <pc:docMk/>
          <pc:sldMk cId="2515475800" sldId="1226"/>
        </pc:sldMkLst>
        <pc:spChg chg="add del mod">
          <ac:chgData name="홍필두" userId="a613eac9-2ee1-4936-8d5c-6f3d69f7b146" providerId="ADAL" clId="{4E3B834E-46CB-4F44-9DC7-4FAFB019E3D2}" dt="2019-08-20T13:22:38.301" v="421" actId="478"/>
          <ac:spMkLst>
            <pc:docMk/>
            <pc:sldMk cId="2515475800" sldId="1226"/>
            <ac:spMk id="2" creationId="{40707729-C580-473C-92F6-EB9E5CF2279D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7" creationId="{CB0EF7B1-5405-4F7E-886F-0A608C4D2322}"/>
          </ac:spMkLst>
        </pc:spChg>
        <pc:spChg chg="add del mod">
          <ac:chgData name="홍필두" userId="a613eac9-2ee1-4936-8d5c-6f3d69f7b146" providerId="ADAL" clId="{4E3B834E-46CB-4F44-9DC7-4FAFB019E3D2}" dt="2019-08-20T13:23:49.236" v="430" actId="478"/>
          <ac:spMkLst>
            <pc:docMk/>
            <pc:sldMk cId="2515475800" sldId="1226"/>
            <ac:spMk id="8" creationId="{DB533406-A913-45E6-BAED-2049D604220A}"/>
          </ac:spMkLst>
        </pc:spChg>
        <pc:spChg chg="add mod">
          <ac:chgData name="홍필두" userId="a613eac9-2ee1-4936-8d5c-6f3d69f7b146" providerId="ADAL" clId="{4E3B834E-46CB-4F44-9DC7-4FAFB019E3D2}" dt="2019-08-20T13:24:57.269" v="446" actId="1076"/>
          <ac:spMkLst>
            <pc:docMk/>
            <pc:sldMk cId="2515475800" sldId="1226"/>
            <ac:spMk id="10" creationId="{D42447F2-AF8A-4410-A46C-5E23272573CF}"/>
          </ac:spMkLst>
        </pc:spChg>
        <pc:spChg chg="add mod">
          <ac:chgData name="홍필두" userId="a613eac9-2ee1-4936-8d5c-6f3d69f7b146" providerId="ADAL" clId="{4E3B834E-46CB-4F44-9DC7-4FAFB019E3D2}" dt="2019-08-20T13:24:57.269" v="446" actId="1076"/>
          <ac:spMkLst>
            <pc:docMk/>
            <pc:sldMk cId="2515475800" sldId="1226"/>
            <ac:spMk id="12" creationId="{B609E07A-FAF5-4D70-8F12-237D0C00C58A}"/>
          </ac:spMkLst>
        </pc:spChg>
        <pc:spChg chg="add mod">
          <ac:chgData name="홍필두" userId="a613eac9-2ee1-4936-8d5c-6f3d69f7b146" providerId="ADAL" clId="{4E3B834E-46CB-4F44-9DC7-4FAFB019E3D2}" dt="2019-08-20T13:26:02.250" v="461" actId="14100"/>
          <ac:spMkLst>
            <pc:docMk/>
            <pc:sldMk cId="2515475800" sldId="1226"/>
            <ac:spMk id="15" creationId="{F9480B72-3000-4BD9-A35E-6E414943780C}"/>
          </ac:spMkLst>
        </pc:spChg>
        <pc:spChg chg="add mod">
          <ac:chgData name="홍필두" userId="a613eac9-2ee1-4936-8d5c-6f3d69f7b146" providerId="ADAL" clId="{4E3B834E-46CB-4F44-9DC7-4FAFB019E3D2}" dt="2019-08-20T13:26:58.281" v="471" actId="693"/>
          <ac:spMkLst>
            <pc:docMk/>
            <pc:sldMk cId="2515475800" sldId="1226"/>
            <ac:spMk id="16" creationId="{62DCD705-E930-4289-BCC4-EAC6EF3F2801}"/>
          </ac:spMkLst>
        </pc:spChg>
        <pc:spChg chg="add mod">
          <ac:chgData name="홍필두" userId="a613eac9-2ee1-4936-8d5c-6f3d69f7b146" providerId="ADAL" clId="{4E3B834E-46CB-4F44-9DC7-4FAFB019E3D2}" dt="2019-08-20T13:25:32.291" v="455" actId="1076"/>
          <ac:spMkLst>
            <pc:docMk/>
            <pc:sldMk cId="2515475800" sldId="1226"/>
            <ac:spMk id="19" creationId="{428A9128-924F-45D5-9048-0A9B771762A5}"/>
          </ac:spMkLst>
        </pc:spChg>
        <pc:spChg chg="add mod">
          <ac:chgData name="홍필두" userId="a613eac9-2ee1-4936-8d5c-6f3d69f7b146" providerId="ADAL" clId="{4E3B834E-46CB-4F44-9DC7-4FAFB019E3D2}" dt="2019-08-20T13:25:05.358" v="448" actId="1076"/>
          <ac:spMkLst>
            <pc:docMk/>
            <pc:sldMk cId="2515475800" sldId="1226"/>
            <ac:spMk id="20" creationId="{A728550C-2417-4031-910C-70F3FABB53D3}"/>
          </ac:spMkLst>
        </pc:spChg>
        <pc:spChg chg="add mod">
          <ac:chgData name="홍필두" userId="a613eac9-2ee1-4936-8d5c-6f3d69f7b146" providerId="ADAL" clId="{4E3B834E-46CB-4F44-9DC7-4FAFB019E3D2}" dt="2019-08-20T13:25:13.930" v="450" actId="1076"/>
          <ac:spMkLst>
            <pc:docMk/>
            <pc:sldMk cId="2515475800" sldId="1226"/>
            <ac:spMk id="21" creationId="{541BD331-210A-4118-A86D-2ADEDE1BB29A}"/>
          </ac:spMkLst>
        </pc:spChg>
        <pc:spChg chg="add mod">
          <ac:chgData name="홍필두" userId="a613eac9-2ee1-4936-8d5c-6f3d69f7b146" providerId="ADAL" clId="{4E3B834E-46CB-4F44-9DC7-4FAFB019E3D2}" dt="2019-08-20T13:25:29.433" v="454" actId="1076"/>
          <ac:spMkLst>
            <pc:docMk/>
            <pc:sldMk cId="2515475800" sldId="1226"/>
            <ac:spMk id="22" creationId="{1BB0B7A0-0D82-4EE1-86FE-60E077285CE6}"/>
          </ac:spMkLst>
        </pc:spChg>
        <pc:spChg chg="add mod">
          <ac:chgData name="홍필두" userId="a613eac9-2ee1-4936-8d5c-6f3d69f7b146" providerId="ADAL" clId="{4E3B834E-46CB-4F44-9DC7-4FAFB019E3D2}" dt="2019-08-20T13:25:37.680" v="457" actId="1076"/>
          <ac:spMkLst>
            <pc:docMk/>
            <pc:sldMk cId="2515475800" sldId="1226"/>
            <ac:spMk id="23" creationId="{6B72F63C-0B11-4606-918B-03BF06F6FB7F}"/>
          </ac:spMkLst>
        </pc:spChg>
        <pc:spChg chg="add mod">
          <ac:chgData name="홍필두" userId="a613eac9-2ee1-4936-8d5c-6f3d69f7b146" providerId="ADAL" clId="{4E3B834E-46CB-4F44-9DC7-4FAFB019E3D2}" dt="2019-08-20T13:29:34.644" v="528" actId="208"/>
          <ac:spMkLst>
            <pc:docMk/>
            <pc:sldMk cId="2515475800" sldId="1226"/>
            <ac:spMk id="27" creationId="{3394E14E-A4EF-44C9-8A76-6DCB77B086D9}"/>
          </ac:spMkLst>
        </pc:spChg>
        <pc:spChg chg="mod">
          <ac:chgData name="홍필두" userId="a613eac9-2ee1-4936-8d5c-6f3d69f7b146" providerId="ADAL" clId="{4E3B834E-46CB-4F44-9DC7-4FAFB019E3D2}" dt="2019-08-20T13:45:48.558" v="1532" actId="20577"/>
          <ac:spMkLst>
            <pc:docMk/>
            <pc:sldMk cId="2515475800" sldId="1226"/>
            <ac:spMk id="28" creationId="{623AE1B3-87DE-45E2-9035-46A074C76196}"/>
          </ac:spMkLst>
        </pc:spChg>
        <pc:spChg chg="add del mod">
          <ac:chgData name="홍필두" userId="a613eac9-2ee1-4936-8d5c-6f3d69f7b146" providerId="ADAL" clId="{4E3B834E-46CB-4F44-9DC7-4FAFB019E3D2}" dt="2019-08-20T13:27:56.492" v="478"/>
          <ac:spMkLst>
            <pc:docMk/>
            <pc:sldMk cId="2515475800" sldId="1226"/>
            <ac:spMk id="29" creationId="{33535A36-F577-4C9B-B78B-D863BCC80A8D}"/>
          </ac:spMkLst>
        </pc:spChg>
        <pc:spChg chg="add mod">
          <ac:chgData name="홍필두" userId="a613eac9-2ee1-4936-8d5c-6f3d69f7b146" providerId="ADAL" clId="{4E3B834E-46CB-4F44-9DC7-4FAFB019E3D2}" dt="2019-08-20T13:31:16.560" v="578" actId="1076"/>
          <ac:spMkLst>
            <pc:docMk/>
            <pc:sldMk cId="2515475800" sldId="1226"/>
            <ac:spMk id="31" creationId="{3A6BA281-E277-41EE-9405-5F67642FC4E5}"/>
          </ac:spMkLst>
        </pc:spChg>
        <pc:spChg chg="add mod">
          <ac:chgData name="홍필두" userId="a613eac9-2ee1-4936-8d5c-6f3d69f7b146" providerId="ADAL" clId="{4E3B834E-46CB-4F44-9DC7-4FAFB019E3D2}" dt="2019-08-20T13:35:24.060" v="846" actId="113"/>
          <ac:spMkLst>
            <pc:docMk/>
            <pc:sldMk cId="2515475800" sldId="1226"/>
            <ac:spMk id="32" creationId="{E5216D1B-CC6D-449E-981A-336764941816}"/>
          </ac:spMkLst>
        </pc:spChg>
        <pc:spChg chg="add mod">
          <ac:chgData name="홍필두" userId="a613eac9-2ee1-4936-8d5c-6f3d69f7b146" providerId="ADAL" clId="{4E3B834E-46CB-4F44-9DC7-4FAFB019E3D2}" dt="2019-08-20T13:43:05.494" v="1386" actId="113"/>
          <ac:spMkLst>
            <pc:docMk/>
            <pc:sldMk cId="2515475800" sldId="1226"/>
            <ac:spMk id="33" creationId="{3287AE27-7974-4645-95F9-6DE09D4C7001}"/>
          </ac:spMkLst>
        </pc:spChg>
        <pc:spChg chg="add mod">
          <ac:chgData name="홍필두" userId="a613eac9-2ee1-4936-8d5c-6f3d69f7b146" providerId="ADAL" clId="{4E3B834E-46CB-4F44-9DC7-4FAFB019E3D2}" dt="2019-08-20T13:29:26.072" v="525" actId="208"/>
          <ac:spMkLst>
            <pc:docMk/>
            <pc:sldMk cId="2515475800" sldId="1226"/>
            <ac:spMk id="34" creationId="{E18FF1B9-1F5B-435E-B03F-52AD021893FB}"/>
          </ac:spMkLst>
        </pc:spChg>
        <pc:spChg chg="add mod">
          <ac:chgData name="홍필두" userId="a613eac9-2ee1-4936-8d5c-6f3d69f7b146" providerId="ADAL" clId="{4E3B834E-46CB-4F44-9DC7-4FAFB019E3D2}" dt="2019-08-20T13:31:19.024" v="579" actId="1076"/>
          <ac:spMkLst>
            <pc:docMk/>
            <pc:sldMk cId="2515475800" sldId="1226"/>
            <ac:spMk id="36" creationId="{830156AA-3F8D-4C44-A2F8-309A9125C3B6}"/>
          </ac:spMkLst>
        </pc:spChg>
        <pc:spChg chg="add mod">
          <ac:chgData name="홍필두" userId="a613eac9-2ee1-4936-8d5c-6f3d69f7b146" providerId="ADAL" clId="{4E3B834E-46CB-4F44-9DC7-4FAFB019E3D2}" dt="2019-08-20T13:31:21.914" v="580" actId="1076"/>
          <ac:spMkLst>
            <pc:docMk/>
            <pc:sldMk cId="2515475800" sldId="1226"/>
            <ac:spMk id="37" creationId="{F047D693-E902-428F-8A1C-8F5B75DBE29E}"/>
          </ac:spMkLst>
        </pc:spChg>
        <pc:spChg chg="add mod">
          <ac:chgData name="홍필두" userId="a613eac9-2ee1-4936-8d5c-6f3d69f7b146" providerId="ADAL" clId="{4E3B834E-46CB-4F44-9DC7-4FAFB019E3D2}" dt="2019-08-20T13:31:12.139" v="577" actId="1076"/>
          <ac:spMkLst>
            <pc:docMk/>
            <pc:sldMk cId="2515475800" sldId="1226"/>
            <ac:spMk id="38" creationId="{06BA87EA-07D5-45AA-A9F7-AAD7341876B2}"/>
          </ac:spMkLst>
        </pc:spChg>
        <pc:spChg chg="add mod">
          <ac:chgData name="홍필두" userId="a613eac9-2ee1-4936-8d5c-6f3d69f7b146" providerId="ADAL" clId="{4E3B834E-46CB-4F44-9DC7-4FAFB019E3D2}" dt="2019-08-20T13:40:31.773" v="1168" actId="20577"/>
          <ac:spMkLst>
            <pc:docMk/>
            <pc:sldMk cId="2515475800" sldId="1226"/>
            <ac:spMk id="40" creationId="{56D3F932-7761-494C-B633-78E7F2E2E900}"/>
          </ac:spMkLst>
        </pc:spChg>
        <pc:spChg chg="add mod">
          <ac:chgData name="홍필두" userId="a613eac9-2ee1-4936-8d5c-6f3d69f7b146" providerId="ADAL" clId="{4E3B834E-46CB-4F44-9DC7-4FAFB019E3D2}" dt="2019-08-20T13:40:45.300" v="1169" actId="1076"/>
          <ac:spMkLst>
            <pc:docMk/>
            <pc:sldMk cId="2515475800" sldId="1226"/>
            <ac:spMk id="41" creationId="{C20972F8-7936-4000-BF69-EA48CFB76570}"/>
          </ac:spMkLst>
        </pc:spChg>
        <pc:spChg chg="add mod">
          <ac:chgData name="홍필두" userId="a613eac9-2ee1-4936-8d5c-6f3d69f7b146" providerId="ADAL" clId="{4E3B834E-46CB-4F44-9DC7-4FAFB019E3D2}" dt="2019-08-20T13:41:48.020" v="1323" actId="1076"/>
          <ac:spMkLst>
            <pc:docMk/>
            <pc:sldMk cId="2515475800" sldId="1226"/>
            <ac:spMk id="42" creationId="{B3A8E401-0090-4E51-B29A-F46E9A871BF8}"/>
          </ac:spMkLst>
        </pc:spChg>
        <pc:spChg chg="add mod">
          <ac:chgData name="홍필두" userId="a613eac9-2ee1-4936-8d5c-6f3d69f7b146" providerId="ADAL" clId="{4E3B834E-46CB-4F44-9DC7-4FAFB019E3D2}" dt="2019-08-20T13:43:40.883" v="1435" actId="1076"/>
          <ac:spMkLst>
            <pc:docMk/>
            <pc:sldMk cId="2515475800" sldId="1226"/>
            <ac:spMk id="44" creationId="{80DEF532-9B61-4AB8-A8AC-2DCF9C0C7602}"/>
          </ac:spMkLst>
        </pc:spChg>
        <pc:spChg chg="add mod">
          <ac:chgData name="홍필두" userId="a613eac9-2ee1-4936-8d5c-6f3d69f7b146" providerId="ADAL" clId="{4E3B834E-46CB-4F44-9DC7-4FAFB019E3D2}" dt="2019-08-20T13:44:06.558" v="1456" actId="20577"/>
          <ac:spMkLst>
            <pc:docMk/>
            <pc:sldMk cId="2515475800" sldId="1226"/>
            <ac:spMk id="45" creationId="{DE750FC2-898F-4A87-87D9-D68148903231}"/>
          </ac:spMkLst>
        </pc:spChg>
        <pc:spChg chg="add mod">
          <ac:chgData name="홍필두" userId="a613eac9-2ee1-4936-8d5c-6f3d69f7b146" providerId="ADAL" clId="{4E3B834E-46CB-4F44-9DC7-4FAFB019E3D2}" dt="2019-08-20T14:03:52.853" v="2079" actId="20577"/>
          <ac:spMkLst>
            <pc:docMk/>
            <pc:sldMk cId="2515475800" sldId="1226"/>
            <ac:spMk id="46" creationId="{BA2FC497-6B5B-4579-8239-31861D4BF014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3" creationId="{597037AB-4A7A-4F72-9EB4-5E7BB8DF25DD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4" creationId="{C7C9C8E1-FE19-4333-90D4-82E37E238D1C}"/>
          </ac:spMkLst>
        </pc:spChg>
        <pc:spChg chg="del">
          <ac:chgData name="홍필두" userId="a613eac9-2ee1-4936-8d5c-6f3d69f7b146" providerId="ADAL" clId="{4E3B834E-46CB-4F44-9DC7-4FAFB019E3D2}" dt="2019-08-20T13:20:50.661" v="244" actId="478"/>
          <ac:spMkLst>
            <pc:docMk/>
            <pc:sldMk cId="2515475800" sldId="1226"/>
            <ac:spMk id="55" creationId="{B29056F7-1C73-470E-B8A7-A7EA9C92AD22}"/>
          </ac:spMkLst>
        </pc:spChg>
        <pc:graphicFrameChg chg="add del mod">
          <ac:chgData name="홍필두" userId="a613eac9-2ee1-4936-8d5c-6f3d69f7b146" providerId="ADAL" clId="{4E3B834E-46CB-4F44-9DC7-4FAFB019E3D2}" dt="2019-08-20T13:24:51.012" v="445"/>
          <ac:graphicFrameMkLst>
            <pc:docMk/>
            <pc:sldMk cId="2515475800" sldId="1226"/>
            <ac:graphicFrameMk id="14" creationId="{76F28153-F281-42B9-AE46-43BAD465BE8A}"/>
          </ac:graphicFrameMkLst>
        </pc:graphicFrame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3" creationId="{D594B77E-F1C3-4A95-8C9F-DE728725E48A}"/>
          </ac:picMkLst>
        </pc:pic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5" creationId="{EAFB1D2C-F13C-479D-B7D3-0D0BD00214AA}"/>
          </ac:picMkLst>
        </pc:picChg>
        <pc:picChg chg="del">
          <ac:chgData name="홍필두" userId="a613eac9-2ee1-4936-8d5c-6f3d69f7b146" providerId="ADAL" clId="{4E3B834E-46CB-4F44-9DC7-4FAFB019E3D2}" dt="2019-08-20T13:20:50.661" v="244" actId="478"/>
          <ac:picMkLst>
            <pc:docMk/>
            <pc:sldMk cId="2515475800" sldId="1226"/>
            <ac:picMk id="6" creationId="{148F7873-A573-4F65-9387-4830B96C2F40}"/>
          </ac:picMkLst>
        </pc:picChg>
        <pc:cxnChg chg="del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9" creationId="{E4EA1867-5ECA-45D3-A779-1215296C0ABC}"/>
          </ac:cxnSpMkLst>
        </pc:cxnChg>
        <pc:cxnChg chg="del mod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11" creationId="{EDBB015B-B9D8-4DE6-96B4-58E0DA2C62CB}"/>
          </ac:cxnSpMkLst>
        </pc:cxnChg>
        <pc:cxnChg chg="del">
          <ac:chgData name="홍필두" userId="a613eac9-2ee1-4936-8d5c-6f3d69f7b146" providerId="ADAL" clId="{4E3B834E-46CB-4F44-9DC7-4FAFB019E3D2}" dt="2019-08-20T13:20:50.661" v="244" actId="478"/>
          <ac:cxnSpMkLst>
            <pc:docMk/>
            <pc:sldMk cId="2515475800" sldId="1226"/>
            <ac:cxnSpMk id="13" creationId="{1794A25D-40C3-476E-BFBB-C4B0AE312862}"/>
          </ac:cxnSpMkLst>
        </pc:cxnChg>
        <pc:cxnChg chg="add mod">
          <ac:chgData name="홍필두" userId="a613eac9-2ee1-4936-8d5c-6f3d69f7b146" providerId="ADAL" clId="{4E3B834E-46CB-4F44-9DC7-4FAFB019E3D2}" dt="2019-08-20T13:28:22.439" v="484" actId="208"/>
          <ac:cxnSpMkLst>
            <pc:docMk/>
            <pc:sldMk cId="2515475800" sldId="1226"/>
            <ac:cxnSpMk id="18" creationId="{424F266C-2571-4A1B-8BA1-F81D7C81EB9D}"/>
          </ac:cxnSpMkLst>
        </pc:cxnChg>
        <pc:cxnChg chg="add mod">
          <ac:chgData name="홍필두" userId="a613eac9-2ee1-4936-8d5c-6f3d69f7b146" providerId="ADAL" clId="{4E3B834E-46CB-4F44-9DC7-4FAFB019E3D2}" dt="2019-08-20T13:28:31.703" v="486" actId="1582"/>
          <ac:cxnSpMkLst>
            <pc:docMk/>
            <pc:sldMk cId="2515475800" sldId="1226"/>
            <ac:cxnSpMk id="30" creationId="{D5949C06-4991-4893-904B-B91F1BF4F86C}"/>
          </ac:cxnSpMkLst>
        </pc:cxnChg>
        <pc:cxnChg chg="add mod">
          <ac:chgData name="홍필두" userId="a613eac9-2ee1-4936-8d5c-6f3d69f7b146" providerId="ADAL" clId="{4E3B834E-46CB-4F44-9DC7-4FAFB019E3D2}" dt="2019-08-20T14:04:14.807" v="2091" actId="1038"/>
          <ac:cxnSpMkLst>
            <pc:docMk/>
            <pc:sldMk cId="2515475800" sldId="1226"/>
            <ac:cxnSpMk id="39" creationId="{16C0E6DC-F0EC-48F3-BCC3-2469953BFE7C}"/>
          </ac:cxnSpMkLst>
        </pc:cxnChg>
      </pc:sldChg>
      <pc:sldChg chg="addSp delSp modSp add">
        <pc:chgData name="홍필두" userId="a613eac9-2ee1-4936-8d5c-6f3d69f7b146" providerId="ADAL" clId="{4E3B834E-46CB-4F44-9DC7-4FAFB019E3D2}" dt="2019-08-20T14:15:29.825" v="2840" actId="20577"/>
        <pc:sldMkLst>
          <pc:docMk/>
          <pc:sldMk cId="175830737" sldId="1253"/>
        </pc:sldMkLst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0" creationId="{D42447F2-AF8A-4410-A46C-5E23272573CF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2" creationId="{B609E07A-FAF5-4D70-8F12-237D0C00C58A}"/>
          </ac:spMkLst>
        </pc:spChg>
        <pc:spChg chg="del mod">
          <ac:chgData name="홍필두" userId="a613eac9-2ee1-4936-8d5c-6f3d69f7b146" providerId="ADAL" clId="{4E3B834E-46CB-4F44-9DC7-4FAFB019E3D2}" dt="2019-08-20T14:04:22.854" v="2092" actId="478"/>
          <ac:spMkLst>
            <pc:docMk/>
            <pc:sldMk cId="175830737" sldId="1253"/>
            <ac:spMk id="15" creationId="{F9480B72-3000-4BD9-A35E-6E414943780C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16" creationId="{62DCD705-E930-4289-BCC4-EAC6EF3F2801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19" creationId="{428A9128-924F-45D5-9048-0A9B771762A5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0" creationId="{A728550C-2417-4031-910C-70F3FABB53D3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1" creationId="{541BD331-210A-4118-A86D-2ADEDE1BB29A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22" creationId="{1BB0B7A0-0D82-4EE1-86FE-60E077285CE6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3" creationId="{6B72F63C-0B11-4606-918B-03BF06F6FB7F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7" creationId="{3394E14E-A4EF-44C9-8A76-6DCB77B086D9}"/>
          </ac:spMkLst>
        </pc:spChg>
        <pc:spChg chg="mod">
          <ac:chgData name="홍필두" userId="a613eac9-2ee1-4936-8d5c-6f3d69f7b146" providerId="ADAL" clId="{4E3B834E-46CB-4F44-9DC7-4FAFB019E3D2}" dt="2019-08-20T14:15:29.825" v="2840" actId="20577"/>
          <ac:spMkLst>
            <pc:docMk/>
            <pc:sldMk cId="175830737" sldId="1253"/>
            <ac:spMk id="28" creationId="{623AE1B3-87DE-45E2-9035-46A074C76196}"/>
          </ac:spMkLst>
        </pc:spChg>
        <pc:spChg chg="add 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29" creationId="{1682C91F-9871-4EFE-85A6-AD8517032CAF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1" creationId="{3A6BA281-E277-41EE-9405-5F67642FC4E5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2" creationId="{E5216D1B-CC6D-449E-981A-336764941816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3" creationId="{3287AE27-7974-4645-95F9-6DE09D4C7001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4" creationId="{E18FF1B9-1F5B-435E-B03F-52AD021893FB}"/>
          </ac:spMkLst>
        </pc:spChg>
        <pc:spChg chg="add 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5" creationId="{301DE97B-D1BB-4926-8DA5-FC78543C5D69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36" creationId="{830156AA-3F8D-4C44-A2F8-309A9125C3B6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7" creationId="{F047D693-E902-428F-8A1C-8F5B75DBE29E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38" creationId="{06BA87EA-07D5-45AA-A9F7-AAD7341876B2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0" creationId="{56D3F932-7761-494C-B633-78E7F2E2E900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41" creationId="{C20972F8-7936-4000-BF69-EA48CFB76570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2" creationId="{B3A8E401-0090-4E51-B29A-F46E9A871BF8}"/>
          </ac:spMkLst>
        </pc:spChg>
        <pc:spChg chg="add mod">
          <ac:chgData name="홍필두" userId="a613eac9-2ee1-4936-8d5c-6f3d69f7b146" providerId="ADAL" clId="{4E3B834E-46CB-4F44-9DC7-4FAFB019E3D2}" dt="2019-08-20T14:08:11.978" v="2110" actId="14100"/>
          <ac:spMkLst>
            <pc:docMk/>
            <pc:sldMk cId="175830737" sldId="1253"/>
            <ac:spMk id="43" creationId="{7DF4A0BD-A055-4067-8FA3-7AF54CF9BCAE}"/>
          </ac:spMkLst>
        </pc:spChg>
        <pc:spChg chg="mod">
          <ac:chgData name="홍필두" userId="a613eac9-2ee1-4936-8d5c-6f3d69f7b146" providerId="ADAL" clId="{4E3B834E-46CB-4F44-9DC7-4FAFB019E3D2}" dt="2019-08-20T14:07:02.030" v="2102" actId="164"/>
          <ac:spMkLst>
            <pc:docMk/>
            <pc:sldMk cId="175830737" sldId="1253"/>
            <ac:spMk id="44" creationId="{80DEF532-9B61-4AB8-A8AC-2DCF9C0C7602}"/>
          </ac:spMkLst>
        </pc:spChg>
        <pc:spChg chg="del">
          <ac:chgData name="홍필두" userId="a613eac9-2ee1-4936-8d5c-6f3d69f7b146" providerId="ADAL" clId="{4E3B834E-46CB-4F44-9DC7-4FAFB019E3D2}" dt="2019-08-20T14:01:43.781" v="1824" actId="478"/>
          <ac:spMkLst>
            <pc:docMk/>
            <pc:sldMk cId="175830737" sldId="1253"/>
            <ac:spMk id="45" creationId="{DE750FC2-898F-4A87-87D9-D68148903231}"/>
          </ac:spMkLst>
        </pc:spChg>
        <pc:spChg chg="add mod">
          <ac:chgData name="홍필두" userId="a613eac9-2ee1-4936-8d5c-6f3d69f7b146" providerId="ADAL" clId="{4E3B834E-46CB-4F44-9DC7-4FAFB019E3D2}" dt="2019-08-20T14:09:00.203" v="2119" actId="20577"/>
          <ac:spMkLst>
            <pc:docMk/>
            <pc:sldMk cId="175830737" sldId="1253"/>
            <ac:spMk id="46" creationId="{462505EA-7F11-4887-95FA-DEAD1BD01EBC}"/>
          </ac:spMkLst>
        </pc:spChg>
        <pc:spChg chg="add mod">
          <ac:chgData name="홍필두" userId="a613eac9-2ee1-4936-8d5c-6f3d69f7b146" providerId="ADAL" clId="{4E3B834E-46CB-4F44-9DC7-4FAFB019E3D2}" dt="2019-08-20T14:08:24.229" v="2112" actId="1076"/>
          <ac:spMkLst>
            <pc:docMk/>
            <pc:sldMk cId="175830737" sldId="1253"/>
            <ac:spMk id="47" creationId="{4CA842E6-31E0-4225-8733-28AB6D3F6C61}"/>
          </ac:spMkLst>
        </pc:spChg>
        <pc:spChg chg="add mod">
          <ac:chgData name="홍필두" userId="a613eac9-2ee1-4936-8d5c-6f3d69f7b146" providerId="ADAL" clId="{4E3B834E-46CB-4F44-9DC7-4FAFB019E3D2}" dt="2019-08-20T14:08:31.947" v="2115" actId="14100"/>
          <ac:spMkLst>
            <pc:docMk/>
            <pc:sldMk cId="175830737" sldId="1253"/>
            <ac:spMk id="48" creationId="{9AB6590D-1DA4-4EF1-9722-CACF7D9431C2}"/>
          </ac:spMkLst>
        </pc:spChg>
        <pc:spChg chg="add mod">
          <ac:chgData name="홍필두" userId="a613eac9-2ee1-4936-8d5c-6f3d69f7b146" providerId="ADAL" clId="{4E3B834E-46CB-4F44-9DC7-4FAFB019E3D2}" dt="2019-08-20T14:09:10.542" v="2122" actId="20577"/>
          <ac:spMkLst>
            <pc:docMk/>
            <pc:sldMk cId="175830737" sldId="1253"/>
            <ac:spMk id="49" creationId="{FB47B2B7-A20B-4814-831E-C6EB18623E5D}"/>
          </ac:spMkLst>
        </pc:spChg>
        <pc:spChg chg="add mod">
          <ac:chgData name="홍필두" userId="a613eac9-2ee1-4936-8d5c-6f3d69f7b146" providerId="ADAL" clId="{4E3B834E-46CB-4F44-9DC7-4FAFB019E3D2}" dt="2019-08-20T14:09:21.398" v="2125" actId="20577"/>
          <ac:spMkLst>
            <pc:docMk/>
            <pc:sldMk cId="175830737" sldId="1253"/>
            <ac:spMk id="50" creationId="{1A62964F-90A6-4706-B137-9E9AECD99CB3}"/>
          </ac:spMkLst>
        </pc:spChg>
        <pc:grpChg chg="add mod">
          <ac:chgData name="홍필두" userId="a613eac9-2ee1-4936-8d5c-6f3d69f7b146" providerId="ADAL" clId="{4E3B834E-46CB-4F44-9DC7-4FAFB019E3D2}" dt="2019-08-20T14:07:09.359" v="2104" actId="1076"/>
          <ac:grpSpMkLst>
            <pc:docMk/>
            <pc:sldMk cId="175830737" sldId="1253"/>
            <ac:grpSpMk id="2" creationId="{C0E1259D-7A28-48FD-B600-CD7E1CC76791}"/>
          </ac:grpSpMkLst>
        </pc:grpChg>
        <pc:picChg chg="add mod">
          <ac:chgData name="홍필두" userId="a613eac9-2ee1-4936-8d5c-6f3d69f7b146" providerId="ADAL" clId="{4E3B834E-46CB-4F44-9DC7-4FAFB019E3D2}" dt="2019-08-20T14:07:23.558" v="2107" actId="208"/>
          <ac:picMkLst>
            <pc:docMk/>
            <pc:sldMk cId="175830737" sldId="1253"/>
            <ac:picMk id="3" creationId="{063B0C53-BBEF-4704-913E-97AA9BA0CE6B}"/>
          </ac:picMkLst>
        </pc:picChg>
        <pc:cxnChg chg="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18" creationId="{424F266C-2571-4A1B-8BA1-F81D7C81EB9D}"/>
          </ac:cxnSpMkLst>
        </pc:cxnChg>
        <pc:cxnChg chg="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30" creationId="{D5949C06-4991-4893-904B-B91F1BF4F86C}"/>
          </ac:cxnSpMkLst>
        </pc:cxnChg>
        <pc:cxnChg chg="add mod">
          <ac:chgData name="홍필두" userId="a613eac9-2ee1-4936-8d5c-6f3d69f7b146" providerId="ADAL" clId="{4E3B834E-46CB-4F44-9DC7-4FAFB019E3D2}" dt="2019-08-20T14:07:02.030" v="2102" actId="164"/>
          <ac:cxnSpMkLst>
            <pc:docMk/>
            <pc:sldMk cId="175830737" sldId="1253"/>
            <ac:cxnSpMk id="39" creationId="{87D198A2-6B99-4108-83D2-8D932000922C}"/>
          </ac:cxnSpMkLst>
        </pc:cxnChg>
      </pc:sldChg>
      <pc:sldChg chg="modSp">
        <pc:chgData name="홍필두" userId="a613eac9-2ee1-4936-8d5c-6f3d69f7b146" providerId="ADAL" clId="{4E3B834E-46CB-4F44-9DC7-4FAFB019E3D2}" dt="2019-08-22T14:31:29.488" v="2861" actId="20577"/>
        <pc:sldMkLst>
          <pc:docMk/>
          <pc:sldMk cId="2673868480" sldId="1265"/>
        </pc:sldMkLst>
        <pc:spChg chg="mod">
          <ac:chgData name="홍필두" userId="a613eac9-2ee1-4936-8d5c-6f3d69f7b146" providerId="ADAL" clId="{4E3B834E-46CB-4F44-9DC7-4FAFB019E3D2}" dt="2019-08-22T14:31:29.488" v="2861" actId="20577"/>
          <ac:spMkLst>
            <pc:docMk/>
            <pc:sldMk cId="2673868480" sldId="1265"/>
            <ac:spMk id="28" creationId="{623AE1B3-87DE-45E2-9035-46A074C761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6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92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48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82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20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6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93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67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58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37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8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4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38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5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2019-08-22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Repository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스프링프레임워크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9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86" y="1800082"/>
            <a:ext cx="9906000" cy="3572656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181803" y="1904015"/>
            <a:ext cx="3380532" cy="586957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생성은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createDB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에서 하는데 딱히 받아올 매개변수는 없다 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이것만 호출하면 테이블 생성</a:t>
            </a:r>
          </a:p>
        </p:txBody>
      </p:sp>
      <p:sp>
        <p:nvSpPr>
          <p:cNvPr id="13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181803" y="3586410"/>
            <a:ext cx="3380532" cy="586957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삭제는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dropDB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에서 하는데 딱히 받아올 매개변수는 없다 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이것만 호출하면 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29753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1" y="1072849"/>
            <a:ext cx="7267575" cy="5305425"/>
          </a:xfrm>
          <a:prstGeom prst="rect">
            <a:avLst/>
          </a:prstGeom>
        </p:spPr>
      </p:pic>
      <p:sp>
        <p:nvSpPr>
          <p:cNvPr id="9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055014" y="1072849"/>
            <a:ext cx="3380532" cy="740845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데이터를 받아서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insert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하는 함수이다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여러분은 실습 때 </a:t>
            </a:r>
            <a:r>
              <a:rPr kumimoji="0" lang="en-US" altLang="ko-KR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save</a:t>
            </a:r>
            <a:r>
              <a:rPr kumimoji="0" lang="ko-KR" altLang="en-US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라는 </a:t>
            </a:r>
            <a:r>
              <a:rPr kumimoji="0" lang="ko-KR" altLang="en-US" sz="1000" i="1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함수명을</a:t>
            </a:r>
            <a:r>
              <a:rPr kumimoji="0" lang="ko-KR" altLang="en-US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 그대로 </a:t>
            </a:r>
            <a:r>
              <a:rPr kumimoji="0" lang="ko-KR" altLang="en-US" sz="1000" i="1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배끼지만</a:t>
            </a:r>
            <a:r>
              <a:rPr kumimoji="0" lang="ko-KR" altLang="en-US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 말고 </a:t>
            </a:r>
            <a:r>
              <a:rPr kumimoji="0" lang="en-US" altLang="ko-KR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insert</a:t>
            </a:r>
            <a:r>
              <a:rPr kumimoji="0" lang="ko-KR" altLang="en-US" sz="1000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로 바꿔라</a:t>
            </a:r>
          </a:p>
        </p:txBody>
      </p:sp>
      <p:sp>
        <p:nvSpPr>
          <p:cNvPr id="1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190938" y="3607394"/>
            <a:ext cx="3380532" cy="586957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데이터를 받아서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update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하는 함수이다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키는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studentid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이다</a:t>
            </a:r>
            <a:endParaRPr kumimoji="0" lang="ko-KR" altLang="en-US" sz="1000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9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3" y="1122662"/>
            <a:ext cx="6877050" cy="5238750"/>
          </a:xfrm>
          <a:prstGeom prst="rect">
            <a:avLst/>
          </a:prstGeom>
        </p:spPr>
      </p:pic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122102" y="1122662"/>
            <a:ext cx="3380532" cy="740845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데이터를 받아서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 한 항목을 삭제하는 함수이다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키는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studentid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이며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실제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에서는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studentid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만 사용하고 있다</a:t>
            </a:r>
            <a:endParaRPr kumimoji="0" lang="ko-KR" altLang="en-US" sz="1000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653443" y="3058858"/>
            <a:ext cx="3380532" cy="740845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모든 항목을 조회하여 전달한다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(select * from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Resultset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이 여러 개의 레코드이므로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에 대한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ArrayList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형식으로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리턴값을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보내고 있다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  <a:endParaRPr kumimoji="0" lang="ko-KR" altLang="en-US" sz="1000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359205" y="5197210"/>
            <a:ext cx="1064514" cy="248402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리스트 만들기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  <a:endParaRPr kumimoji="0" lang="ko-KR" altLang="en-US" sz="1000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(5)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20" y="1400947"/>
            <a:ext cx="7248525" cy="3314700"/>
          </a:xfrm>
          <a:prstGeom prst="rect">
            <a:avLst/>
          </a:prstGeom>
        </p:spPr>
      </p:pic>
      <p:sp>
        <p:nvSpPr>
          <p:cNvPr id="9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6073573" y="1501907"/>
            <a:ext cx="3380532" cy="1110177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Examtable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항목 하나를 찾아서 전달한다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한 항목이므로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타입으로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리턴하고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학번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(id)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를 받아서 처리한다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학번을 받아 처리하는 것을 앞서서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delete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와 같이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받아서 처리해도 된다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다루는 군더더기가 없어져 버렸다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allsetDB.jsp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4" y="1567635"/>
            <a:ext cx="5076825" cy="4810125"/>
          </a:xfrm>
          <a:prstGeom prst="rect">
            <a:avLst/>
          </a:prstGeom>
        </p:spPr>
      </p:pic>
      <p:sp>
        <p:nvSpPr>
          <p:cNvPr id="7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264755" y="1504354"/>
            <a:ext cx="3170790" cy="248402"/>
          </a:xfrm>
          <a:prstGeom prst="wedgeRectCallout">
            <a:avLst>
              <a:gd name="adj1" fmla="val -170066"/>
              <a:gd name="adj2" fmla="val 67626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모든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데이터를 먼저 저장하려는 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allsetDB.jsp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이다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004874" y="2192830"/>
            <a:ext cx="4328595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kopo.domain.* kopo.dao.*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을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임포트하여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만들어둔 놈들을 사용하려 한다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102407" y="3848496"/>
            <a:ext cx="4328595" cy="433068"/>
          </a:xfrm>
          <a:prstGeom prst="wedgeRectCallout">
            <a:avLst>
              <a:gd name="adj1" fmla="val -62705"/>
              <a:gd name="adj2" fmla="val 7094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ExamDao.save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ExamRepo.insert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를 호출한다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 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데이터는 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생성자로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만들어 보낸다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5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2" y="1331843"/>
            <a:ext cx="5958453" cy="536173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allviewDB.jsp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600371" y="1543746"/>
            <a:ext cx="4328595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kopo.domain.* kopo.dao.*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을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임포트하여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만들어둔 놈들을 사용하려 한다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758637" y="2732301"/>
            <a:ext cx="4328595" cy="433068"/>
          </a:xfrm>
          <a:prstGeom prst="wedgeRectCallout">
            <a:avLst>
              <a:gd name="adj1" fmla="val -62705"/>
              <a:gd name="adj2" fmla="val 7094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ExamDao.getAllRecords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ExamRepo.getAllRecords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를 호출한다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 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리스트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형태로 데이터를 받아온다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290836" y="3857120"/>
            <a:ext cx="2875401" cy="248402"/>
          </a:xfrm>
          <a:prstGeom prst="wedgeRectCallout">
            <a:avLst>
              <a:gd name="adj1" fmla="val -72652"/>
              <a:gd name="adj2" fmla="val 17657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리스트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형태 데이터의 처리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931614" y="4222209"/>
            <a:ext cx="2875401" cy="248402"/>
          </a:xfrm>
          <a:prstGeom prst="wedgeRectCallout">
            <a:avLst>
              <a:gd name="adj1" fmla="val -54125"/>
              <a:gd name="adj2" fmla="val 17177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의 리스트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형태 데이터의 처리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5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createDB.jsp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dropDB.jsp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설명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생략해도 알듯함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611894"/>
            <a:ext cx="5621572" cy="2901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14" y="3083065"/>
            <a:ext cx="4130703" cy="2611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10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(4)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Index.html/menu.html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769461" y="953653"/>
            <a:ext cx="1549962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바뀐 것 없음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" y="2277400"/>
            <a:ext cx="3722189" cy="1821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3429281"/>
            <a:ext cx="3624741" cy="1708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469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fontAlgn="auto" hangingPunct="1">
              <a:spcBef>
                <a:spcPts val="600"/>
              </a:spcBef>
              <a:spcAft>
                <a:spcPts val="0"/>
              </a:spcAft>
              <a:buClrTx/>
              <a:buAutoNum type="arabicPeriod" startAt="5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(5)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b="1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oneviewDB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.jsp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492662"/>
            <a:ext cx="5883343" cy="4729110"/>
          </a:xfrm>
          <a:prstGeom prst="rect">
            <a:avLst/>
          </a:prstGeom>
        </p:spPr>
      </p:pic>
      <p:sp>
        <p:nvSpPr>
          <p:cNvPr id="9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878666" y="1698444"/>
            <a:ext cx="4328595" cy="248402"/>
          </a:xfrm>
          <a:prstGeom prst="wedgeRectCallout">
            <a:avLst>
              <a:gd name="adj1" fmla="val -84590"/>
              <a:gd name="adj2" fmla="val 2782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kopo.domain.* kopo.dao.*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을 </a:t>
            </a:r>
            <a:r>
              <a:rPr lang="ko-KR" altLang="en-US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임포트하여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만들어둔 놈들을 사용하려 한다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5114764" y="2948835"/>
            <a:ext cx="4328595" cy="433068"/>
          </a:xfrm>
          <a:prstGeom prst="wedgeRectCallout">
            <a:avLst>
              <a:gd name="adj1" fmla="val -81350"/>
              <a:gd name="adj2" fmla="val 6726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ExamDao.getRecordById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ExamRepo.getAllRecordById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를 호출한다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 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형태로 데이터를 받아온다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931614" y="4222209"/>
            <a:ext cx="2875401" cy="248402"/>
          </a:xfrm>
          <a:prstGeom prst="wedgeRectCallout">
            <a:avLst>
              <a:gd name="adj1" fmla="val -54125"/>
              <a:gd name="adj2" fmla="val 17177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Exam(</a:t>
            </a:r>
            <a:r>
              <a:rPr lang="en-US" altLang="ko-KR" sz="1000" b="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ExamRIO</a:t>
            </a:r>
            <a:r>
              <a:rPr lang="en-US" altLang="ko-KR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형태 데이터의 처리</a:t>
            </a:r>
            <a:endParaRPr lang="en-US" altLang="ko-KR" sz="1000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86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 및 배포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 및 테스트를 한다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War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형태의 파일을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export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시켜서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웹서버에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배포한다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아마 자바 버전이 안 맞는다는 에러 메시지를 접할 가능성이 있다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왜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  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자바 버전과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ubuntu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서버 자바 버전이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안맞아서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에서 만든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class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파일을 서버에 배포하니 에러날수도 있다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이때는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STS -&gt;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해당프로젝트에 대고 왼쪽마우스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properties -&gt; Java Compiler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창에 가서 자바버전을 약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1.8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정도로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바꾼후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다시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실행후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war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export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부터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다시한다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60" y="3100731"/>
            <a:ext cx="3753967" cy="31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2. Repository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1) MVC </a:t>
            </a:r>
            <a:r>
              <a:rPr lang="ko-KR" altLang="en-US" dirty="0"/>
              <a:t>모델에</a:t>
            </a:r>
            <a:r>
              <a:rPr lang="en-US" altLang="ko-KR" dirty="0"/>
              <a:t> </a:t>
            </a:r>
            <a:r>
              <a:rPr lang="ko-KR" altLang="en-US" dirty="0"/>
              <a:t>대하여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/>
              <a:t>2)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Repository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만 먼저 생각해 보자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3) Repository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4) Repository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5) View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6) </a:t>
            </a:r>
            <a:r>
              <a:rPr lang="ko-KR" altLang="en-US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 및 배포</a:t>
            </a:r>
            <a:endParaRPr lang="en-US" altLang="ko-KR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lang="ko-KR" altLang="en-US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endParaRPr lang="ko-KR" altLang="en-US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>
              <a:spcBef>
                <a:spcPct val="0"/>
              </a:spcBef>
            </a:pPr>
            <a:endParaRPr lang="en-US" altLang="ko-KR" dirty="0"/>
          </a:p>
          <a:p>
            <a:pPr lvl="0">
              <a:spcBef>
                <a:spcPct val="0"/>
              </a:spcBef>
            </a:pPr>
            <a:endParaRPr lang="ko-KR" altLang="en-US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18817" y="1052558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지금까지 한 것을 스스로 한 후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를 작성하시오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앞서</a:t>
            </a:r>
            <a:r>
              <a:rPr lang="en-US" altLang="ko-KR" sz="1050" dirty="0"/>
              <a:t> </a:t>
            </a:r>
            <a:r>
              <a:rPr lang="ko-KR" altLang="en-US" sz="1050" dirty="0"/>
              <a:t>설명했던 내용을 작업하고 </a:t>
            </a:r>
            <a:r>
              <a:rPr lang="ko-KR" altLang="en-US" sz="1050" dirty="0" err="1"/>
              <a:t>캡처한</a:t>
            </a:r>
            <a:r>
              <a:rPr lang="ko-KR" altLang="en-US" sz="1050" dirty="0"/>
              <a:t> 후주요 설명을 작성하시오 실습하시오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u="sng" dirty="0">
                <a:solidFill>
                  <a:srgbClr val="FF0000"/>
                </a:solidFill>
              </a:rPr>
              <a:t>반드시 설명을 작성할 것 </a:t>
            </a:r>
            <a:r>
              <a:rPr lang="en-US" altLang="ko-KR" sz="1050" u="sng" dirty="0" err="1">
                <a:solidFill>
                  <a:srgbClr val="FF0000"/>
                </a:solidFill>
              </a:rPr>
              <a:t>ppt</a:t>
            </a:r>
            <a:r>
              <a:rPr lang="ko-KR" altLang="en-US" sz="1050" u="sng" dirty="0" err="1">
                <a:solidFill>
                  <a:srgbClr val="FF0000"/>
                </a:solidFill>
              </a:rPr>
              <a:t>검사때</a:t>
            </a:r>
            <a:r>
              <a:rPr lang="ko-KR" altLang="en-US" sz="1050" u="sng" dirty="0">
                <a:solidFill>
                  <a:srgbClr val="FF0000"/>
                </a:solidFill>
              </a:rPr>
              <a:t> 이해하였는지 물어 봄</a:t>
            </a: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070438" y="1743018"/>
            <a:ext cx="5527860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Exam.java -&gt; ExamRIO.java</a:t>
            </a:r>
          </a:p>
          <a:p>
            <a:r>
              <a:rPr lang="en-US" altLang="ko-KR" dirty="0"/>
              <a:t>     ExamDao.java -&gt; ExamRepo.java</a:t>
            </a:r>
            <a:r>
              <a:rPr lang="ko-KR" altLang="en-US" dirty="0"/>
              <a:t>로 고치고 </a:t>
            </a:r>
            <a:r>
              <a:rPr lang="ko-KR" altLang="en-US" dirty="0" err="1"/>
              <a:t>이에따른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모든 부분을 고쳐서 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할 때마다 </a:t>
            </a:r>
            <a:r>
              <a:rPr lang="ko-KR" altLang="en-US" dirty="0" err="1"/>
              <a:t>캡처와</a:t>
            </a:r>
            <a:r>
              <a:rPr lang="ko-KR" altLang="en-US" dirty="0"/>
              <a:t> 설명을 작성하여 </a:t>
            </a:r>
            <a:r>
              <a:rPr lang="en-US" altLang="ko-KR" dirty="0" err="1"/>
              <a:t>ppt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75683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Repository </a:t>
            </a:r>
            <a:r>
              <a:rPr lang="ko-KR" altLang="en-US" sz="1200" dirty="0"/>
              <a:t>와 </a:t>
            </a:r>
            <a:r>
              <a:rPr lang="en-US" altLang="ko-KR" sz="1200" dirty="0"/>
              <a:t>service</a:t>
            </a:r>
            <a:r>
              <a:rPr lang="ko-KR" altLang="en-US" sz="1200" dirty="0"/>
              <a:t> 를 배움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이번엔 서비스 차례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스프링 </a:t>
            </a:r>
            <a:r>
              <a:rPr lang="en-US" altLang="ko-KR" sz="1200" dirty="0">
                <a:latin typeface="+mn-ea"/>
              </a:rPr>
              <a:t>MVC </a:t>
            </a:r>
            <a:r>
              <a:rPr lang="ko-KR" altLang="en-US" sz="1200" dirty="0">
                <a:latin typeface="+mn-ea"/>
              </a:rPr>
              <a:t>모델에 대하여 설명할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먼저 </a:t>
            </a:r>
            <a:r>
              <a:rPr lang="en-US" altLang="ko-KR" sz="1200" dirty="0">
                <a:latin typeface="+mn-ea"/>
              </a:rPr>
              <a:t>Repository 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개념을 이해하고 구현 할 수 있다 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구현된 목적물을 실 운영환경에 배포할 수 있다</a:t>
            </a:r>
          </a:p>
          <a:p>
            <a:pPr marL="0" indent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집중하고 생각하고 따라 해보고</a:t>
            </a:r>
            <a:r>
              <a:rPr kumimoji="0" lang="en-US" altLang="ko-KR" sz="1200" dirty="0"/>
              <a:t>..</a:t>
            </a:r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그리고 </a:t>
            </a:r>
            <a:r>
              <a:rPr kumimoji="0" lang="ko-KR" altLang="en-US" sz="1200" dirty="0" err="1"/>
              <a:t>다시해</a:t>
            </a:r>
            <a:r>
              <a:rPr kumimoji="0" lang="ko-KR" altLang="en-US" sz="1200" dirty="0"/>
              <a:t> 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 MVC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모델에 대하여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Aaa.jsp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안에 모든 로직을 구겨 넣으니 코드도 복잡하고 분업도 어렵다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그럼 다음과 같이 처리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해볼까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처음 이지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..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써가면서 외워라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설명선: 왼쪽/오른쪽 화살표 9">
            <a:extLst>
              <a:ext uri="{FF2B5EF4-FFF2-40B4-BE49-F238E27FC236}">
                <a16:creationId xmlns:a16="http://schemas.microsoft.com/office/drawing/2014/main" id="{D42447F2-AF8A-4410-A46C-5E23272573CF}"/>
              </a:ext>
            </a:extLst>
          </p:cNvPr>
          <p:cNvSpPr/>
          <p:nvPr/>
        </p:nvSpPr>
        <p:spPr bwMode="auto">
          <a:xfrm>
            <a:off x="5746595" y="2533073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9E07A-FAF5-4D70-8F12-237D0C00C58A}"/>
              </a:ext>
            </a:extLst>
          </p:cNvPr>
          <p:cNvSpPr/>
          <p:nvPr/>
        </p:nvSpPr>
        <p:spPr bwMode="auto">
          <a:xfrm>
            <a:off x="6670836" y="2041236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설명선: 왼쪽/오른쪽 화살표 18">
            <a:extLst>
              <a:ext uri="{FF2B5EF4-FFF2-40B4-BE49-F238E27FC236}">
                <a16:creationId xmlns:a16="http://schemas.microsoft.com/office/drawing/2014/main" id="{428A9128-924F-45D5-9048-0A9B771762A5}"/>
              </a:ext>
            </a:extLst>
          </p:cNvPr>
          <p:cNvSpPr/>
          <p:nvPr/>
        </p:nvSpPr>
        <p:spPr bwMode="auto">
          <a:xfrm rot="16200000">
            <a:off x="2129650" y="3826466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28550C-2417-4031-910C-70F3FABB53D3}"/>
              </a:ext>
            </a:extLst>
          </p:cNvPr>
          <p:cNvSpPr/>
          <p:nvPr/>
        </p:nvSpPr>
        <p:spPr bwMode="auto">
          <a:xfrm>
            <a:off x="4259540" y="2041236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1BD331-210A-4118-A86D-2ADEDE1BB29A}"/>
              </a:ext>
            </a:extLst>
          </p:cNvPr>
          <p:cNvSpPr/>
          <p:nvPr/>
        </p:nvSpPr>
        <p:spPr bwMode="auto">
          <a:xfrm>
            <a:off x="1848244" y="2126672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설명선: 왼쪽/오른쪽 화살표 21">
            <a:extLst>
              <a:ext uri="{FF2B5EF4-FFF2-40B4-BE49-F238E27FC236}">
                <a16:creationId xmlns:a16="http://schemas.microsoft.com/office/drawing/2014/main" id="{1BB0B7A0-0D82-4EE1-86FE-60E077285CE6}"/>
              </a:ext>
            </a:extLst>
          </p:cNvPr>
          <p:cNvSpPr/>
          <p:nvPr/>
        </p:nvSpPr>
        <p:spPr bwMode="auto">
          <a:xfrm>
            <a:off x="3335299" y="2533072"/>
            <a:ext cx="924241" cy="849745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4513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72F63C-0B11-4606-918B-03BF06F6FB7F}"/>
              </a:ext>
            </a:extLst>
          </p:cNvPr>
          <p:cNvSpPr/>
          <p:nvPr/>
        </p:nvSpPr>
        <p:spPr bwMode="auto">
          <a:xfrm>
            <a:off x="1822973" y="4729622"/>
            <a:ext cx="1487055" cy="16625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F9480B72-3000-4BD9-A35E-6E414943780C}"/>
              </a:ext>
            </a:extLst>
          </p:cNvPr>
          <p:cNvSpPr/>
          <p:nvPr/>
        </p:nvSpPr>
        <p:spPr bwMode="auto">
          <a:xfrm>
            <a:off x="8395855" y="2281382"/>
            <a:ext cx="618836" cy="692727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DCD705-E930-4289-BCC4-EAC6EF3F2801}"/>
              </a:ext>
            </a:extLst>
          </p:cNvPr>
          <p:cNvSpPr/>
          <p:nvPr/>
        </p:nvSpPr>
        <p:spPr bwMode="auto">
          <a:xfrm>
            <a:off x="1403927" y="1927786"/>
            <a:ext cx="7833640" cy="453827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4F266C-2571-4A1B-8BA1-F81D7C81EB9D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95927" y="2957945"/>
            <a:ext cx="952317" cy="1616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949C06-4991-4893-904B-B91F1BF4F8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95927" y="5493327"/>
            <a:ext cx="891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94E14E-A4EF-44C9-8A76-6DCB77B086D9}"/>
              </a:ext>
            </a:extLst>
          </p:cNvPr>
          <p:cNvSpPr txBox="1"/>
          <p:nvPr/>
        </p:nvSpPr>
        <p:spPr>
          <a:xfrm>
            <a:off x="219567" y="2711030"/>
            <a:ext cx="595035" cy="63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endParaRPr lang="en-US" altLang="ko-KR" dirty="0"/>
          </a:p>
          <a:p>
            <a:r>
              <a:rPr lang="ko-KR" altLang="en-US" dirty="0"/>
              <a:t>요청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8FF1B9-1F5B-435E-B03F-52AD021893FB}"/>
              </a:ext>
            </a:extLst>
          </p:cNvPr>
          <p:cNvSpPr txBox="1"/>
          <p:nvPr/>
        </p:nvSpPr>
        <p:spPr>
          <a:xfrm>
            <a:off x="361593" y="5138230"/>
            <a:ext cx="595035" cy="92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BA281-E277-41EE-9405-5F67642FC4E5}"/>
              </a:ext>
            </a:extLst>
          </p:cNvPr>
          <p:cNvSpPr txBox="1"/>
          <p:nvPr/>
        </p:nvSpPr>
        <p:spPr>
          <a:xfrm>
            <a:off x="1969543" y="2126672"/>
            <a:ext cx="115666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0156AA-3F8D-4C44-A2F8-309A9125C3B6}"/>
              </a:ext>
            </a:extLst>
          </p:cNvPr>
          <p:cNvSpPr txBox="1"/>
          <p:nvPr/>
        </p:nvSpPr>
        <p:spPr>
          <a:xfrm>
            <a:off x="4563267" y="2041236"/>
            <a:ext cx="87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D693-E902-428F-8A1C-8F5B75DBE29E}"/>
              </a:ext>
            </a:extLst>
          </p:cNvPr>
          <p:cNvSpPr txBox="1"/>
          <p:nvPr/>
        </p:nvSpPr>
        <p:spPr>
          <a:xfrm>
            <a:off x="6822418" y="2041236"/>
            <a:ext cx="123533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Repository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A87EA-07D5-45AA-A9F7-AAD7341876B2}"/>
              </a:ext>
            </a:extLst>
          </p:cNvPr>
          <p:cNvSpPr txBox="1"/>
          <p:nvPr/>
        </p:nvSpPr>
        <p:spPr>
          <a:xfrm>
            <a:off x="2276003" y="4757245"/>
            <a:ext cx="65434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16D1B-CC6D-449E-981A-336764941816}"/>
              </a:ext>
            </a:extLst>
          </p:cNvPr>
          <p:cNvSpPr txBox="1"/>
          <p:nvPr/>
        </p:nvSpPr>
        <p:spPr>
          <a:xfrm>
            <a:off x="1887626" y="2513112"/>
            <a:ext cx="14870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전체제어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웹 입력을 받아 서비스를 호출하여 필요한 결과를  </a:t>
            </a:r>
            <a:r>
              <a:rPr lang="en-US" altLang="ko-KR" sz="1000" b="0" dirty="0"/>
              <a:t>View</a:t>
            </a:r>
            <a:r>
              <a:rPr lang="ko-KR" altLang="en-US" sz="1000" b="0" dirty="0"/>
              <a:t>로 보냄</a:t>
            </a:r>
            <a:r>
              <a:rPr lang="en-US" altLang="ko-KR" sz="1000" b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Service</a:t>
            </a:r>
            <a:r>
              <a:rPr lang="ko-KR" altLang="en-US" sz="1000" b="0" dirty="0"/>
              <a:t>와 </a:t>
            </a:r>
            <a:r>
              <a:rPr lang="en-US" altLang="ko-KR" sz="1000" b="0" dirty="0"/>
              <a:t>View</a:t>
            </a:r>
            <a:r>
              <a:rPr lang="ko-KR" altLang="en-US" sz="1000" b="0" dirty="0"/>
              <a:t>하고만  논다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3F932-7761-494C-B633-78E7F2E2E900}"/>
              </a:ext>
            </a:extLst>
          </p:cNvPr>
          <p:cNvSpPr txBox="1"/>
          <p:nvPr/>
        </p:nvSpPr>
        <p:spPr>
          <a:xfrm>
            <a:off x="6670835" y="2466047"/>
            <a:ext cx="14870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DB</a:t>
            </a:r>
            <a:r>
              <a:rPr lang="ko-KR" altLang="en-US" sz="1000" dirty="0"/>
              <a:t>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DB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CRUD</a:t>
            </a:r>
            <a:r>
              <a:rPr lang="ko-KR" altLang="en-US" sz="1000" b="0" dirty="0"/>
              <a:t>를</a:t>
            </a:r>
            <a:r>
              <a:rPr lang="en-US" altLang="ko-KR" sz="1000" b="0" dirty="0"/>
              <a:t> JDBC,</a:t>
            </a:r>
          </a:p>
          <a:p>
            <a:r>
              <a:rPr lang="en-US" altLang="ko-KR" sz="1000" b="0" dirty="0" err="1"/>
              <a:t>jdbcTemplate</a:t>
            </a:r>
            <a:r>
              <a:rPr lang="en-US" altLang="ko-KR" sz="1000" b="0" dirty="0"/>
              <a:t>, JPA /Hibernate, </a:t>
            </a:r>
            <a:r>
              <a:rPr lang="en-US" altLang="ko-KR" sz="1000" b="0" dirty="0" err="1"/>
              <a:t>Mybatis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등을 사용하여 처리</a:t>
            </a:r>
            <a:endParaRPr lang="en-US" altLang="ko-KR" sz="1000" b="0" dirty="0"/>
          </a:p>
          <a:p>
            <a:endParaRPr lang="ko-KR" altLang="en-US" sz="1000" b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0972F8-7936-4000-BF69-EA48CFB76570}"/>
              </a:ext>
            </a:extLst>
          </p:cNvPr>
          <p:cNvSpPr txBox="1"/>
          <p:nvPr/>
        </p:nvSpPr>
        <p:spPr>
          <a:xfrm>
            <a:off x="4289789" y="2435500"/>
            <a:ext cx="148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일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주요 </a:t>
            </a:r>
            <a:r>
              <a:rPr lang="en-US" altLang="ko-KR" sz="1000" b="0" dirty="0"/>
              <a:t>(</a:t>
            </a:r>
            <a:r>
              <a:rPr lang="ko-KR" altLang="en-US" sz="1000" b="0" dirty="0"/>
              <a:t>복잡한</a:t>
            </a:r>
            <a:r>
              <a:rPr lang="en-US" altLang="ko-KR" sz="1000" b="0" dirty="0"/>
              <a:t>)</a:t>
            </a:r>
            <a:r>
              <a:rPr lang="ko-KR" altLang="en-US" sz="1000" b="0" dirty="0"/>
              <a:t> 처리 </a:t>
            </a:r>
            <a:r>
              <a:rPr lang="en-US" altLang="ko-KR" sz="1000" b="0" dirty="0"/>
              <a:t>logic</a:t>
            </a:r>
            <a:r>
              <a:rPr lang="ko-KR" altLang="en-US" sz="1000" b="0" dirty="0"/>
              <a:t> 은 이곳에서</a:t>
            </a:r>
            <a:r>
              <a:rPr lang="en-US" altLang="ko-KR" sz="1000" b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페이지 </a:t>
            </a:r>
            <a:r>
              <a:rPr lang="ko-KR" altLang="en-US" sz="1000" b="0" dirty="0" err="1"/>
              <a:t>네이션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복잡 계산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업무처리 </a:t>
            </a:r>
            <a:r>
              <a:rPr lang="ko-KR" altLang="en-US" sz="1000" b="0" dirty="0" err="1"/>
              <a:t>로직등</a:t>
            </a:r>
            <a:endParaRPr lang="ko-KR" altLang="en-US" sz="10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8E401-0090-4E51-B29A-F46E9A871BF8}"/>
              </a:ext>
            </a:extLst>
          </p:cNvPr>
          <p:cNvSpPr txBox="1"/>
          <p:nvPr/>
        </p:nvSpPr>
        <p:spPr>
          <a:xfrm>
            <a:off x="1848244" y="5169087"/>
            <a:ext cx="1487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화면 처리 역할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0" dirty="0"/>
              <a:t>JSP</a:t>
            </a:r>
            <a:r>
              <a:rPr lang="ko-KR" altLang="en-US" sz="1000" b="0" dirty="0"/>
              <a:t>에서 화면을 처리</a:t>
            </a:r>
            <a:endParaRPr lang="en-US" altLang="ko-KR" sz="1000" b="0" dirty="0"/>
          </a:p>
          <a:p>
            <a:pPr marL="171450" indent="-171450">
              <a:buFontTx/>
              <a:buChar char="-"/>
            </a:pPr>
            <a:r>
              <a:rPr lang="ko-KR" altLang="en-US" sz="1000" b="0" dirty="0"/>
              <a:t>가급적 </a:t>
            </a:r>
            <a:r>
              <a:rPr lang="en-US" altLang="ko-KR" sz="1000" b="0" dirty="0"/>
              <a:t>java</a:t>
            </a:r>
            <a:r>
              <a:rPr lang="ko-KR" altLang="en-US" sz="1000" b="0" dirty="0"/>
              <a:t>코드를 배제하고 </a:t>
            </a:r>
            <a:r>
              <a:rPr lang="en-US" altLang="ko-KR" sz="1000" b="0" dirty="0" err="1"/>
              <a:t>jstl</a:t>
            </a:r>
            <a:r>
              <a:rPr lang="en-US" altLang="ko-KR" sz="1000" b="0" dirty="0"/>
              <a:t>, java script</a:t>
            </a:r>
            <a:r>
              <a:rPr lang="ko-KR" altLang="en-US" sz="1000" b="0" dirty="0"/>
              <a:t>로 화면 처리 및 입력 </a:t>
            </a:r>
            <a:r>
              <a:rPr lang="ko-KR" altLang="en-US" sz="1000" b="0" dirty="0" err="1"/>
              <a:t>에디팅</a:t>
            </a:r>
            <a:endParaRPr lang="en-US" altLang="ko-KR" sz="1000" b="0" dirty="0"/>
          </a:p>
          <a:p>
            <a:endParaRPr lang="ko-KR" altLang="en-US" sz="10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87AE27-7974-4645-95F9-6DE09D4C7001}"/>
              </a:ext>
            </a:extLst>
          </p:cNvPr>
          <p:cNvSpPr txBox="1"/>
          <p:nvPr/>
        </p:nvSpPr>
        <p:spPr>
          <a:xfrm>
            <a:off x="3448494" y="3255394"/>
            <a:ext cx="8707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Service IO</a:t>
            </a:r>
          </a:p>
          <a:p>
            <a:r>
              <a:rPr lang="en-US" altLang="ko-KR" sz="1000" b="0" dirty="0"/>
              <a:t>(DTO)</a:t>
            </a:r>
          </a:p>
          <a:p>
            <a:r>
              <a:rPr lang="ko-KR" altLang="en-US" sz="1000" b="0" dirty="0"/>
              <a:t>서비스와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DEF532-9B61-4AB8-A8AC-2DCF9C0C7602}"/>
              </a:ext>
            </a:extLst>
          </p:cNvPr>
          <p:cNvSpPr txBox="1"/>
          <p:nvPr/>
        </p:nvSpPr>
        <p:spPr>
          <a:xfrm>
            <a:off x="5779023" y="3325668"/>
            <a:ext cx="10262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Repository IO</a:t>
            </a:r>
            <a:endParaRPr lang="en-US" altLang="ko-KR" sz="1000" b="0" dirty="0"/>
          </a:p>
          <a:p>
            <a:r>
              <a:rPr lang="ko-KR" altLang="en-US" sz="1000" b="0" dirty="0" err="1"/>
              <a:t>레파지토리와</a:t>
            </a:r>
            <a:r>
              <a:rPr lang="ko-KR" altLang="en-US" sz="1000" b="0" dirty="0"/>
              <a:t>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750FC2-898F-4A87-87D9-D68148903231}"/>
              </a:ext>
            </a:extLst>
          </p:cNvPr>
          <p:cNvSpPr txBox="1"/>
          <p:nvPr/>
        </p:nvSpPr>
        <p:spPr>
          <a:xfrm>
            <a:off x="2873110" y="4220739"/>
            <a:ext cx="8707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</a:t>
            </a:r>
          </a:p>
          <a:p>
            <a:r>
              <a:rPr lang="en-US" altLang="ko-KR" sz="1000" b="0" dirty="0"/>
              <a:t>View</a:t>
            </a:r>
            <a:r>
              <a:rPr lang="ko-KR" altLang="en-US" sz="1000" b="0" dirty="0"/>
              <a:t> 와 </a:t>
            </a:r>
            <a:endParaRPr lang="en-US" altLang="ko-KR" sz="1000" b="0" dirty="0"/>
          </a:p>
          <a:p>
            <a:r>
              <a:rPr lang="ko-KR" altLang="en-US" sz="1000" b="0" dirty="0"/>
              <a:t>데이터 교환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2FC497-6B5B-4579-8239-31861D4BF014}"/>
              </a:ext>
            </a:extLst>
          </p:cNvPr>
          <p:cNvSpPr txBox="1"/>
          <p:nvPr/>
        </p:nvSpPr>
        <p:spPr>
          <a:xfrm>
            <a:off x="8343635" y="254692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DataBase</a:t>
            </a:r>
            <a:endParaRPr lang="en-US" altLang="ko-KR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6C0E6DC-F0EC-48F3-BCC3-2469953BFE7C}"/>
              </a:ext>
            </a:extLst>
          </p:cNvPr>
          <p:cNvCxnSpPr>
            <a:cxnSpLocks/>
          </p:cNvCxnSpPr>
          <p:nvPr/>
        </p:nvCxnSpPr>
        <p:spPr bwMode="auto">
          <a:xfrm>
            <a:off x="8113635" y="2670037"/>
            <a:ext cx="294652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만 먼저 생각해 보자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레파지토리만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만들어서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다루는 부분을 분리해 보자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 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이것은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을 기준으로 분리해서 만드는 데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exam_v2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Dynamic Web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Project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만들어 보자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 view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영역은 기존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exam_v1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과 동일한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webContent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밑에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및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파일로 만들었다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 Repository IO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 Resources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아래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src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밑에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kopo.domai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패키지에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만들었다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나는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Exam.java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로 예문을 제공하지만 여러분은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ExamRIO.java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로 만들어라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. -&gt;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아무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생각 없는 카피코딩 방지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(3)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 Resources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아래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src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밑에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kopo.dao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패키지에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ExamDao.java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만들었다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나는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ExamDao.java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로 예문을 제공하지만 </a:t>
            </a:r>
            <a:endParaRPr kumimoji="0" lang="en-US" altLang="ko-KR" sz="1400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     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여러분은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ExamRepo.java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로 만들어라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. -&gt;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아무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rPr>
              <a:t>생각 없는 카피코딩 방지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 Resources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 만든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WEB-INF/classes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밑에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xx.class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파일로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배포가 되며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에서는 해당 패키지의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class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파일을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import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하여 사용 가능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 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하다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E1259D-7A28-48FD-B600-CD7E1CC76791}"/>
              </a:ext>
            </a:extLst>
          </p:cNvPr>
          <p:cNvGrpSpPr/>
          <p:nvPr/>
        </p:nvGrpSpPr>
        <p:grpSpPr>
          <a:xfrm>
            <a:off x="194009" y="4455677"/>
            <a:ext cx="6594719" cy="2013435"/>
            <a:chOff x="1043754" y="4412368"/>
            <a:chExt cx="6717100" cy="2013435"/>
          </a:xfrm>
        </p:grpSpPr>
        <p:sp>
          <p:nvSpPr>
            <p:cNvPr id="10" name="설명선: 왼쪽/오른쪽 화살표 9">
              <a:extLst>
                <a:ext uri="{FF2B5EF4-FFF2-40B4-BE49-F238E27FC236}">
                  <a16:creationId xmlns:a16="http://schemas.microsoft.com/office/drawing/2014/main" id="{D42447F2-AF8A-4410-A46C-5E23272573CF}"/>
                </a:ext>
              </a:extLst>
            </p:cNvPr>
            <p:cNvSpPr/>
            <p:nvPr/>
          </p:nvSpPr>
          <p:spPr bwMode="auto">
            <a:xfrm>
              <a:off x="4125795" y="5017655"/>
              <a:ext cx="924241" cy="849745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245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09E07A-FAF5-4D70-8F12-237D0C00C58A}"/>
                </a:ext>
              </a:extLst>
            </p:cNvPr>
            <p:cNvSpPr/>
            <p:nvPr/>
          </p:nvSpPr>
          <p:spPr bwMode="auto">
            <a:xfrm>
              <a:off x="5050036" y="4525818"/>
              <a:ext cx="1487055" cy="166254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B72F63C-0B11-4606-918B-03BF06F6FB7F}"/>
                </a:ext>
              </a:extLst>
            </p:cNvPr>
            <p:cNvSpPr/>
            <p:nvPr/>
          </p:nvSpPr>
          <p:spPr bwMode="auto">
            <a:xfrm>
              <a:off x="2600885" y="4544895"/>
              <a:ext cx="1487055" cy="1662546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DCD705-E930-4289-BCC4-EAC6EF3F2801}"/>
                </a:ext>
              </a:extLst>
            </p:cNvPr>
            <p:cNvSpPr/>
            <p:nvPr/>
          </p:nvSpPr>
          <p:spPr bwMode="auto">
            <a:xfrm>
              <a:off x="2145145" y="4412368"/>
              <a:ext cx="5615709" cy="201343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4F266C-2571-4A1B-8BA1-F81D7C81EB9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23297" y="4880139"/>
              <a:ext cx="952317" cy="1616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5949C06-4991-4893-904B-B91F1BF4F8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53800" y="5752945"/>
              <a:ext cx="891309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4E14E-A4EF-44C9-8A76-6DCB77B086D9}"/>
                </a:ext>
              </a:extLst>
            </p:cNvPr>
            <p:cNvSpPr txBox="1"/>
            <p:nvPr/>
          </p:nvSpPr>
          <p:spPr>
            <a:xfrm>
              <a:off x="1043754" y="4633619"/>
              <a:ext cx="595035" cy="634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</a:t>
              </a:r>
              <a:endParaRPr lang="en-US" altLang="ko-KR" dirty="0"/>
            </a:p>
            <a:p>
              <a:r>
                <a:rPr lang="ko-KR" altLang="en-US" dirty="0"/>
                <a:t>요청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8FF1B9-1F5B-435E-B03F-52AD021893FB}"/>
                </a:ext>
              </a:extLst>
            </p:cNvPr>
            <p:cNvSpPr txBox="1"/>
            <p:nvPr/>
          </p:nvSpPr>
          <p:spPr>
            <a:xfrm>
              <a:off x="1069062" y="5288360"/>
              <a:ext cx="595035" cy="929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</a:t>
              </a:r>
              <a:endParaRPr lang="en-US" altLang="ko-KR" dirty="0"/>
            </a:p>
            <a:p>
              <a:r>
                <a:rPr lang="ko-KR" altLang="en-US" dirty="0"/>
                <a:t>결과</a:t>
              </a:r>
              <a:endParaRPr lang="en-US" altLang="ko-KR" dirty="0"/>
            </a:p>
            <a:p>
              <a:r>
                <a:rPr lang="ko-KR" altLang="en-US" dirty="0"/>
                <a:t>화면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D693-E902-428F-8A1C-8F5B75DBE29E}"/>
                </a:ext>
              </a:extLst>
            </p:cNvPr>
            <p:cNvSpPr txBox="1"/>
            <p:nvPr/>
          </p:nvSpPr>
          <p:spPr>
            <a:xfrm>
              <a:off x="5201618" y="4525818"/>
              <a:ext cx="1235338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Repository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A87EA-07D5-45AA-A9F7-AAD7341876B2}"/>
                </a:ext>
              </a:extLst>
            </p:cNvPr>
            <p:cNvSpPr txBox="1"/>
            <p:nvPr/>
          </p:nvSpPr>
          <p:spPr>
            <a:xfrm>
              <a:off x="3053915" y="4572518"/>
              <a:ext cx="654346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View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3F932-7761-494C-B633-78E7F2E2E900}"/>
                </a:ext>
              </a:extLst>
            </p:cNvPr>
            <p:cNvSpPr txBox="1"/>
            <p:nvPr/>
          </p:nvSpPr>
          <p:spPr>
            <a:xfrm>
              <a:off x="5050035" y="4950629"/>
              <a:ext cx="14870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000" dirty="0"/>
                <a:t>DB</a:t>
              </a:r>
              <a:r>
                <a:rPr lang="ko-KR" altLang="en-US" sz="1000" dirty="0"/>
                <a:t> 처리 역할</a:t>
              </a:r>
              <a:endParaRPr lang="en-US" altLang="ko-KR" sz="1000" dirty="0"/>
            </a:p>
            <a:p>
              <a:pPr marL="171450" indent="-171450">
                <a:buFontTx/>
                <a:buChar char="-"/>
              </a:pPr>
              <a:r>
                <a:rPr lang="en-US" altLang="ko-KR" sz="1000" b="0" dirty="0"/>
                <a:t>DB</a:t>
              </a:r>
              <a:r>
                <a:rPr lang="ko-KR" altLang="en-US" sz="1000" b="0" dirty="0"/>
                <a:t> </a:t>
              </a:r>
              <a:r>
                <a:rPr lang="en-US" altLang="ko-KR" sz="1000" b="0" dirty="0"/>
                <a:t>CRUD</a:t>
              </a:r>
              <a:r>
                <a:rPr lang="ko-KR" altLang="en-US" sz="1000" b="0" dirty="0"/>
                <a:t>를</a:t>
              </a:r>
              <a:r>
                <a:rPr lang="en-US" altLang="ko-KR" sz="1000" b="0" dirty="0"/>
                <a:t> JDBC</a:t>
              </a:r>
              <a:r>
                <a:rPr lang="ko-KR" altLang="en-US" sz="1000" b="0" dirty="0"/>
                <a:t>로 처리한 클래스 라이브러리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A8E401-0090-4E51-B29A-F46E9A871BF8}"/>
                </a:ext>
              </a:extLst>
            </p:cNvPr>
            <p:cNvSpPr txBox="1"/>
            <p:nvPr/>
          </p:nvSpPr>
          <p:spPr>
            <a:xfrm>
              <a:off x="2626156" y="4984360"/>
              <a:ext cx="14870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000" dirty="0"/>
                <a:t>JSP</a:t>
              </a:r>
              <a:r>
                <a:rPr lang="ko-KR" altLang="en-US" sz="1000" dirty="0"/>
                <a:t>에서는 </a:t>
              </a:r>
              <a:r>
                <a:rPr lang="en-US" altLang="ko-KR" sz="1000" dirty="0"/>
                <a:t>DB</a:t>
              </a:r>
              <a:r>
                <a:rPr lang="ko-KR" altLang="en-US" sz="1000" dirty="0"/>
                <a:t>처리는 </a:t>
              </a:r>
              <a:r>
                <a:rPr lang="en-US" altLang="ko-KR" sz="1000" dirty="0"/>
                <a:t>Repository</a:t>
              </a:r>
              <a:r>
                <a:rPr lang="ko-KR" altLang="en-US" sz="1000" dirty="0"/>
                <a:t>를 부름</a:t>
              </a:r>
              <a:endParaRPr lang="en-US" altLang="ko-KR" sz="1000" dirty="0"/>
            </a:p>
            <a:p>
              <a:pPr marL="171450" indent="-171450">
                <a:buFontTx/>
                <a:buChar char="-"/>
              </a:pPr>
              <a:r>
                <a:rPr lang="ko-KR" altLang="en-US" sz="1000" dirty="0"/>
                <a:t>기존의 </a:t>
              </a:r>
              <a:r>
                <a:rPr lang="en-US" altLang="ko-KR" sz="1000" dirty="0" err="1"/>
                <a:t>jsp</a:t>
              </a:r>
              <a:r>
                <a:rPr lang="ko-KR" altLang="en-US" sz="1000" dirty="0"/>
                <a:t>와 </a:t>
              </a:r>
              <a:r>
                <a:rPr lang="en-US" altLang="ko-KR" sz="1000" dirty="0"/>
                <a:t>html</a:t>
              </a:r>
              <a:r>
                <a:rPr lang="ko-KR" altLang="en-US" sz="1000" dirty="0"/>
                <a:t>은 그대로 존재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단 </a:t>
              </a:r>
              <a:r>
                <a:rPr lang="en-US" altLang="ko-KR" sz="1000" dirty="0"/>
                <a:t>DB</a:t>
              </a:r>
              <a:r>
                <a:rPr lang="ko-KR" altLang="en-US" sz="1000" dirty="0"/>
                <a:t>처리만 분리</a:t>
              </a:r>
              <a:endParaRPr lang="en-US" altLang="ko-KR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DEF532-9B61-4AB8-A8AC-2DCF9C0C7602}"/>
                </a:ext>
              </a:extLst>
            </p:cNvPr>
            <p:cNvSpPr txBox="1"/>
            <p:nvPr/>
          </p:nvSpPr>
          <p:spPr>
            <a:xfrm>
              <a:off x="4158223" y="5810250"/>
              <a:ext cx="10262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Repository IO</a:t>
              </a:r>
              <a:endParaRPr lang="en-US" altLang="ko-KR" sz="1000" b="0"/>
            </a:p>
            <a:p>
              <a:r>
                <a:rPr lang="ko-KR" altLang="en-US" sz="1000" b="0" dirty="0" err="1"/>
                <a:t>레파지토리와</a:t>
              </a:r>
              <a:r>
                <a:rPr lang="ko-KR" altLang="en-US" sz="1000" b="0" dirty="0"/>
                <a:t> </a:t>
              </a:r>
              <a:endParaRPr lang="en-US" altLang="ko-KR" sz="1000" b="0" dirty="0"/>
            </a:p>
            <a:p>
              <a:r>
                <a:rPr lang="ko-KR" altLang="en-US" sz="1000" b="0" dirty="0"/>
                <a:t>데이터 교환</a:t>
              </a:r>
            </a:p>
          </p:txBody>
        </p:sp>
        <p:sp>
          <p:nvSpPr>
            <p:cNvPr id="29" name="순서도: 자기 디스크 28">
              <a:extLst>
                <a:ext uri="{FF2B5EF4-FFF2-40B4-BE49-F238E27FC236}">
                  <a16:creationId xmlns:a16="http://schemas.microsoft.com/office/drawing/2014/main" id="{1682C91F-9871-4EFE-85A6-AD8517032CAF}"/>
                </a:ext>
              </a:extLst>
            </p:cNvPr>
            <p:cNvSpPr/>
            <p:nvPr/>
          </p:nvSpPr>
          <p:spPr bwMode="auto">
            <a:xfrm>
              <a:off x="6802483" y="4950629"/>
              <a:ext cx="618836" cy="692727"/>
            </a:xfrm>
            <a:prstGeom prst="flowChartMagneticDisk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1DE97B-D1BB-4926-8DA5-FC78543C5D69}"/>
                </a:ext>
              </a:extLst>
            </p:cNvPr>
            <p:cNvSpPr txBox="1"/>
            <p:nvPr/>
          </p:nvSpPr>
          <p:spPr>
            <a:xfrm>
              <a:off x="6750263" y="5216174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DataBase</a:t>
              </a:r>
              <a:endParaRPr lang="en-US" altLang="ko-KR" sz="1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7D198A2-6B99-4108-83D2-8D93200092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0263" y="5339284"/>
              <a:ext cx="294652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63B0C53-BBEF-4704-913E-97AA9BA0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50" y="2636402"/>
            <a:ext cx="2552700" cy="3638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F4A0BD-A055-4067-8FA3-7AF54CF9BCAE}"/>
              </a:ext>
            </a:extLst>
          </p:cNvPr>
          <p:cNvSpPr/>
          <p:nvPr/>
        </p:nvSpPr>
        <p:spPr bwMode="auto">
          <a:xfrm>
            <a:off x="7491703" y="3304798"/>
            <a:ext cx="1486042" cy="32642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6" name="말풍선: 사각형 11">
            <a:extLst>
              <a:ext uri="{FF2B5EF4-FFF2-40B4-BE49-F238E27FC236}">
                <a16:creationId xmlns:a16="http://schemas.microsoft.com/office/drawing/2014/main" id="{462505EA-7F11-4887-95FA-DEAD1BD01EBC}"/>
              </a:ext>
            </a:extLst>
          </p:cNvPr>
          <p:cNvSpPr/>
          <p:nvPr/>
        </p:nvSpPr>
        <p:spPr bwMode="auto">
          <a:xfrm>
            <a:off x="6912980" y="4588204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A842E6-31E0-4225-8733-28AB6D3F6C61}"/>
              </a:ext>
            </a:extLst>
          </p:cNvPr>
          <p:cNvSpPr/>
          <p:nvPr/>
        </p:nvSpPr>
        <p:spPr bwMode="auto">
          <a:xfrm>
            <a:off x="7491703" y="3678008"/>
            <a:ext cx="1486042" cy="32642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B6590D-1DA4-4EF1-9722-CACF7D9431C2}"/>
              </a:ext>
            </a:extLst>
          </p:cNvPr>
          <p:cNvSpPr/>
          <p:nvPr/>
        </p:nvSpPr>
        <p:spPr bwMode="auto">
          <a:xfrm>
            <a:off x="7261011" y="4528245"/>
            <a:ext cx="1716734" cy="176493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9" name="말풍선: 사각형 11">
            <a:extLst>
              <a:ext uri="{FF2B5EF4-FFF2-40B4-BE49-F238E27FC236}">
                <a16:creationId xmlns:a16="http://schemas.microsoft.com/office/drawing/2014/main" id="{FB47B2B7-A20B-4814-831E-C6EB18623E5D}"/>
              </a:ext>
            </a:extLst>
          </p:cNvPr>
          <p:cNvSpPr/>
          <p:nvPr/>
        </p:nvSpPr>
        <p:spPr bwMode="auto">
          <a:xfrm>
            <a:off x="7139652" y="3717020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7142096" y="3342771"/>
            <a:ext cx="254340" cy="248402"/>
          </a:xfrm>
          <a:prstGeom prst="wedgeRectCallout">
            <a:avLst>
              <a:gd name="adj1" fmla="val 84481"/>
              <a:gd name="adj2" fmla="val 1788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Repository IO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DB-table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구조와 동일하게 만들면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와 데이터를 교환하는데 문제가 없다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일단 패키지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kopo.domain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Exam.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java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실습은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ExamRIO.java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할 것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을 아래와 같이 만든다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8433" y="3635678"/>
            <a:ext cx="3298224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0" dirty="0"/>
              <a:t>create table </a:t>
            </a:r>
            <a:r>
              <a:rPr lang="en-US" altLang="ko-KR" sz="1000" b="0" dirty="0" err="1"/>
              <a:t>examtable</a:t>
            </a:r>
            <a:r>
              <a:rPr lang="en-US" altLang="ko-KR" sz="1000" b="0" dirty="0"/>
              <a:t>(</a:t>
            </a:r>
          </a:p>
          <a:p>
            <a:r>
              <a:rPr lang="en-US" altLang="ko-KR" sz="1000" b="0" dirty="0"/>
              <a:t>	name varchar(20), 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studentid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not null primary key,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kor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, </a:t>
            </a:r>
          </a:p>
          <a:p>
            <a:r>
              <a:rPr lang="en-US" altLang="ko-KR" sz="1000" b="0" dirty="0"/>
              <a:t>	</a:t>
            </a:r>
            <a:r>
              <a:rPr lang="en-US" altLang="ko-KR" sz="1000" b="0" dirty="0" err="1"/>
              <a:t>eng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, </a:t>
            </a:r>
          </a:p>
          <a:p>
            <a:r>
              <a:rPr lang="en-US" altLang="ko-KR" sz="1000" b="0" dirty="0"/>
              <a:t>	mat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) </a:t>
            </a:r>
          </a:p>
          <a:p>
            <a:r>
              <a:rPr lang="en-US" altLang="ko-KR" sz="1000" b="0" dirty="0"/>
              <a:t>DEFAULT CHARSET=utf8;</a:t>
            </a:r>
            <a:endParaRPr lang="ko-KR" altLang="en-US" sz="1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38" y="2296189"/>
            <a:ext cx="5391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3" y="733659"/>
            <a:ext cx="8892662" cy="539124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3.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IO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(2)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해당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소스에서 왼쪽 마우스 클릭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-&gt; source -&gt; Generate getters and setters ~~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를 선택하고 해당 변수를 모두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선택후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Generate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버튼을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누질르면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자동으로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겟터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셋터가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만들어 진다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032078"/>
            <a:ext cx="3686175" cy="3600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326" y="2435089"/>
            <a:ext cx="36004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AE1B3-87DE-45E2-9035-46A074C76196}"/>
              </a:ext>
            </a:extLst>
          </p:cNvPr>
          <p:cNvSpPr/>
          <p:nvPr/>
        </p:nvSpPr>
        <p:spPr bwMode="auto">
          <a:xfrm>
            <a:off x="668432" y="733659"/>
            <a:ext cx="9175783" cy="522229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anchor="t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4.  Repository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구현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(1)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데이터베이스를 이용하는 함수를 모아둬서 분업화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(?),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사실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examtable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예제는 데이터베이스 기본 예제라 모두 데이터베이스와 관련되지요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트둥이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기능을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뽑아본다면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1)table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만들기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2)table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삭제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3)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항목 하나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insert 4)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항목 하나 학번 키로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update(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본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예제에는 사용 안 함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5)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항목 하나 학번 키로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delete(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본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예제에는 사용 안 함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6)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모든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항목조회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7)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학번 키로 해당되는 항목조회  이다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이것을 각각 함수로 만들어 두고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다른 곳에서 사용하게 해보자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일단 패키지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kopo.dao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ExamDao.java (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실습은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ExamRepo.java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로 할 것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을 아래와 같이 만든다</a:t>
            </a:r>
            <a:endParaRPr kumimoji="0" lang="en-US" altLang="ko-KR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지금은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jdbc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기본방식으로 </a:t>
            </a:r>
            <a:r>
              <a:rPr kumimoji="0" lang="ko-KR" altLang="en-US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코딩하지만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추후 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jdbcTemplate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나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JPA/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Hibenate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, </a:t>
            </a:r>
            <a:r>
              <a:rPr kumimoji="0" lang="en-US" altLang="ko-KR" sz="140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Mybatis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등을 사용하면 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DB</a:t>
            </a:r>
            <a:r>
              <a:rPr kumimoji="0" lang="ko-KR" altLang="en-US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다루기가 좀더 간단해 진다</a:t>
            </a:r>
            <a:r>
              <a:rPr kumimoji="0" lang="en-US" altLang="ko-KR" sz="140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.</a:t>
            </a:r>
            <a:endParaRPr kumimoji="0" lang="ko-KR" altLang="en-US" sz="140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285750" lvl="0" indent="-285750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3318498"/>
            <a:ext cx="8579709" cy="2916945"/>
          </a:xfrm>
          <a:prstGeom prst="rect">
            <a:avLst/>
          </a:prstGeom>
        </p:spPr>
      </p:pic>
      <p:sp>
        <p:nvSpPr>
          <p:cNvPr id="9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341543" y="3905809"/>
            <a:ext cx="1296359" cy="402291"/>
          </a:xfrm>
          <a:prstGeom prst="wedgeRectCallout">
            <a:avLst>
              <a:gd name="adj1" fmla="val -100438"/>
              <a:gd name="adj2" fmla="val -25232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Import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는 자동으로 만들고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..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3300353" y="4652769"/>
            <a:ext cx="1641963" cy="248402"/>
          </a:xfrm>
          <a:prstGeom prst="wedgeRectCallout">
            <a:avLst>
              <a:gd name="adj1" fmla="val -126025"/>
              <a:gd name="adj2" fmla="val 90840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실습은 </a:t>
            </a:r>
            <a:r>
              <a:rPr lang="en-US" altLang="ko-KR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ExamRepo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말풍선: 사각형 11">
            <a:extLst>
              <a:ext uri="{FF2B5EF4-FFF2-40B4-BE49-F238E27FC236}">
                <a16:creationId xmlns:a16="http://schemas.microsoft.com/office/drawing/2014/main" id="{1A62964F-90A6-4706-B137-9E9AECD99CB3}"/>
              </a:ext>
            </a:extLst>
          </p:cNvPr>
          <p:cNvSpPr/>
          <p:nvPr/>
        </p:nvSpPr>
        <p:spPr bwMode="auto">
          <a:xfrm>
            <a:off x="4670853" y="4936621"/>
            <a:ext cx="2899720" cy="402291"/>
          </a:xfrm>
          <a:prstGeom prst="wedgeRectCallout">
            <a:avLst>
              <a:gd name="adj1" fmla="val -97616"/>
              <a:gd name="adj2" fmla="val 3555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일단 접속하는 부분을 하나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뻬놨다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단순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JDBC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처리로 작성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85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52475</TotalTime>
  <Words>1534</Words>
  <Application>Microsoft Office PowerPoint</Application>
  <PresentationFormat>A4 용지(210x297mm)</PresentationFormat>
  <Paragraphs>240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Repository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3044</cp:revision>
  <cp:lastPrinted>2015-10-28T04:44:44Z</cp:lastPrinted>
  <dcterms:created xsi:type="dcterms:W3CDTF">2003-10-22T07:02:37Z</dcterms:created>
  <dcterms:modified xsi:type="dcterms:W3CDTF">2019-08-22T14:31:30Z</dcterms:modified>
</cp:coreProperties>
</file>