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25"/>
  </p:notesMasterIdLst>
  <p:sldIdLst>
    <p:sldId id="694" r:id="rId4"/>
    <p:sldId id="961" r:id="rId5"/>
    <p:sldId id="977" r:id="rId6"/>
    <p:sldId id="978" r:id="rId7"/>
    <p:sldId id="1226" r:id="rId8"/>
    <p:sldId id="1253" r:id="rId9"/>
    <p:sldId id="1254" r:id="rId10"/>
    <p:sldId id="1255" r:id="rId11"/>
    <p:sldId id="1256" r:id="rId12"/>
    <p:sldId id="1267" r:id="rId13"/>
    <p:sldId id="1268" r:id="rId14"/>
    <p:sldId id="1269" r:id="rId15"/>
    <p:sldId id="1263" r:id="rId16"/>
    <p:sldId id="1271" r:id="rId17"/>
    <p:sldId id="1270" r:id="rId18"/>
    <p:sldId id="1264" r:id="rId19"/>
    <p:sldId id="1272" r:id="rId20"/>
    <p:sldId id="1266" r:id="rId21"/>
    <p:sldId id="1238" r:id="rId22"/>
    <p:sldId id="991" r:id="rId23"/>
    <p:sldId id="984" r:id="rId24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66"/>
    <a:srgbClr val="FFFF00"/>
    <a:srgbClr val="FFFF99"/>
    <a:srgbClr val="4C6C46"/>
    <a:srgbClr val="003300"/>
    <a:srgbClr val="679220"/>
    <a:srgbClr val="0000FF"/>
    <a:srgbClr val="51743E"/>
    <a:srgbClr val="CFD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6330DA-18F4-40E4-A7A4-CC0D3782852B}" v="218" dt="2019-08-22T14:30:52.0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120" d="100"/>
          <a:sy n="120" d="100"/>
        </p:scale>
        <p:origin x="777" y="63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C49C4F1E-FB9F-413C-839F-6862334B6098}"/>
    <pc:docChg chg="custSel modSld">
      <pc:chgData name="홍필두" userId="a613eac9-2ee1-4936-8d5c-6f3d69f7b146" providerId="ADAL" clId="{C49C4F1E-FB9F-413C-839F-6862334B6098}" dt="2019-08-19T14:29:39.678" v="1223"/>
      <pc:docMkLst>
        <pc:docMk/>
      </pc:docMkLst>
    </pc:docChg>
  </pc:docChgLst>
  <pc:docChgLst>
    <pc:chgData name="홍필두" userId="a613eac9-2ee1-4936-8d5c-6f3d69f7b146" providerId="ADAL" clId="{336330DA-18F4-40E4-A7A4-CC0D3782852B}"/>
    <pc:docChg chg="undo custSel addSld delSld modSld">
      <pc:chgData name="홍필두" userId="a613eac9-2ee1-4936-8d5c-6f3d69f7b146" providerId="ADAL" clId="{336330DA-18F4-40E4-A7A4-CC0D3782852B}" dt="2019-08-22T14:30:52.076" v="2730"/>
      <pc:docMkLst>
        <pc:docMk/>
      </pc:docMkLst>
      <pc:sldChg chg="modSp">
        <pc:chgData name="홍필두" userId="a613eac9-2ee1-4936-8d5c-6f3d69f7b146" providerId="ADAL" clId="{336330DA-18F4-40E4-A7A4-CC0D3782852B}" dt="2019-08-22T14:29:35.293" v="2630" actId="313"/>
        <pc:sldMkLst>
          <pc:docMk/>
          <pc:sldMk cId="1476144970" sldId="978"/>
        </pc:sldMkLst>
        <pc:spChg chg="mod">
          <ac:chgData name="홍필두" userId="a613eac9-2ee1-4936-8d5c-6f3d69f7b146" providerId="ADAL" clId="{336330DA-18F4-40E4-A7A4-CC0D3782852B}" dt="2019-08-22T14:29:35.293" v="2630" actId="313"/>
          <ac:spMkLst>
            <pc:docMk/>
            <pc:sldMk cId="1476144970" sldId="978"/>
            <ac:spMk id="27" creationId="{00000000-0000-0000-0000-000000000000}"/>
          </ac:spMkLst>
        </pc:spChg>
      </pc:sldChg>
      <pc:sldChg chg="modSp">
        <pc:chgData name="홍필두" userId="a613eac9-2ee1-4936-8d5c-6f3d69f7b146" providerId="ADAL" clId="{336330DA-18F4-40E4-A7A4-CC0D3782852B}" dt="2019-08-22T14:30:52.076" v="2730"/>
        <pc:sldMkLst>
          <pc:docMk/>
          <pc:sldMk cId="4091224238" sldId="984"/>
        </pc:sldMkLst>
        <pc:spChg chg="mod">
          <ac:chgData name="홍필두" userId="a613eac9-2ee1-4936-8d5c-6f3d69f7b146" providerId="ADAL" clId="{336330DA-18F4-40E4-A7A4-CC0D3782852B}" dt="2019-08-22T14:30:52.076" v="2730"/>
          <ac:spMkLst>
            <pc:docMk/>
            <pc:sldMk cId="4091224238" sldId="984"/>
            <ac:spMk id="13" creationId="{00000000-0000-0000-0000-000000000000}"/>
          </ac:spMkLst>
        </pc:spChg>
      </pc:sldChg>
      <pc:sldChg chg="modSp">
        <pc:chgData name="홍필두" userId="a613eac9-2ee1-4936-8d5c-6f3d69f7b146" providerId="ADAL" clId="{336330DA-18F4-40E4-A7A4-CC0D3782852B}" dt="2019-08-22T14:30:19.990" v="2692" actId="20577"/>
        <pc:sldMkLst>
          <pc:docMk/>
          <pc:sldMk cId="2756833799" sldId="1238"/>
        </pc:sldMkLst>
        <pc:spChg chg="mod">
          <ac:chgData name="홍필두" userId="a613eac9-2ee1-4936-8d5c-6f3d69f7b146" providerId="ADAL" clId="{336330DA-18F4-40E4-A7A4-CC0D3782852B}" dt="2019-08-22T14:30:19.990" v="2692" actId="20577"/>
          <ac:spMkLst>
            <pc:docMk/>
            <pc:sldMk cId="2756833799" sldId="1238"/>
            <ac:spMk id="2" creationId="{00000000-0000-0000-0000-000000000000}"/>
          </ac:spMkLst>
        </pc:spChg>
      </pc:sldChg>
      <pc:sldChg chg="addSp delSp modSp">
        <pc:chgData name="홍필두" userId="a613eac9-2ee1-4936-8d5c-6f3d69f7b146" providerId="ADAL" clId="{336330DA-18F4-40E4-A7A4-CC0D3782852B}" dt="2019-08-21T15:25:23.635" v="1009" actId="1036"/>
        <pc:sldMkLst>
          <pc:docMk/>
          <pc:sldMk cId="175830737" sldId="1253"/>
        </pc:sldMkLst>
        <pc:spChg chg="del mod topLvl">
          <ac:chgData name="홍필두" userId="a613eac9-2ee1-4936-8d5c-6f3d69f7b146" providerId="ADAL" clId="{336330DA-18F4-40E4-A7A4-CC0D3782852B}" dt="2019-08-21T15:12:57.822" v="6" actId="478"/>
          <ac:spMkLst>
            <pc:docMk/>
            <pc:sldMk cId="175830737" sldId="1253"/>
            <ac:spMk id="10" creationId="{D42447F2-AF8A-4410-A46C-5E23272573CF}"/>
          </ac:spMkLst>
        </pc:spChg>
        <pc:spChg chg="del mod topLvl">
          <ac:chgData name="홍필두" userId="a613eac9-2ee1-4936-8d5c-6f3d69f7b146" providerId="ADAL" clId="{336330DA-18F4-40E4-A7A4-CC0D3782852B}" dt="2019-08-21T15:12:57.822" v="6" actId="478"/>
          <ac:spMkLst>
            <pc:docMk/>
            <pc:sldMk cId="175830737" sldId="1253"/>
            <ac:spMk id="12" creationId="{B609E07A-FAF5-4D70-8F12-237D0C00C58A}"/>
          </ac:spMkLst>
        </pc:spChg>
        <pc:spChg chg="mod topLvl">
          <ac:chgData name="홍필두" userId="a613eac9-2ee1-4936-8d5c-6f3d69f7b146" providerId="ADAL" clId="{336330DA-18F4-40E4-A7A4-CC0D3782852B}" dt="2019-08-21T15:13:53.818" v="16" actId="255"/>
          <ac:spMkLst>
            <pc:docMk/>
            <pc:sldMk cId="175830737" sldId="1253"/>
            <ac:spMk id="16" creationId="{62DCD705-E930-4289-BCC4-EAC6EF3F2801}"/>
          </ac:spMkLst>
        </pc:spChg>
        <pc:spChg chg="mod topLvl">
          <ac:chgData name="홍필두" userId="a613eac9-2ee1-4936-8d5c-6f3d69f7b146" providerId="ADAL" clId="{336330DA-18F4-40E4-A7A4-CC0D3782852B}" dt="2019-08-21T15:13:53.818" v="16" actId="255"/>
          <ac:spMkLst>
            <pc:docMk/>
            <pc:sldMk cId="175830737" sldId="1253"/>
            <ac:spMk id="23" creationId="{6B72F63C-0B11-4606-918B-03BF06F6FB7F}"/>
          </ac:spMkLst>
        </pc:spChg>
        <pc:spChg chg="mod topLvl">
          <ac:chgData name="홍필두" userId="a613eac9-2ee1-4936-8d5c-6f3d69f7b146" providerId="ADAL" clId="{336330DA-18F4-40E4-A7A4-CC0D3782852B}" dt="2019-08-21T15:15:28.984" v="24" actId="255"/>
          <ac:spMkLst>
            <pc:docMk/>
            <pc:sldMk cId="175830737" sldId="1253"/>
            <ac:spMk id="27" creationId="{3394E14E-A4EF-44C9-8A76-6DCB77B086D9}"/>
          </ac:spMkLst>
        </pc:spChg>
        <pc:spChg chg="mod">
          <ac:chgData name="홍필두" userId="a613eac9-2ee1-4936-8d5c-6f3d69f7b146" providerId="ADAL" clId="{336330DA-18F4-40E4-A7A4-CC0D3782852B}" dt="2019-08-21T15:25:14.268" v="1000" actId="20577"/>
          <ac:spMkLst>
            <pc:docMk/>
            <pc:sldMk cId="175830737" sldId="1253"/>
            <ac:spMk id="28" creationId="{623AE1B3-87DE-45E2-9035-46A074C76196}"/>
          </ac:spMkLst>
        </pc:spChg>
        <pc:spChg chg="del mod topLvl">
          <ac:chgData name="홍필두" userId="a613eac9-2ee1-4936-8d5c-6f3d69f7b146" providerId="ADAL" clId="{336330DA-18F4-40E4-A7A4-CC0D3782852B}" dt="2019-08-21T15:12:57.822" v="6" actId="478"/>
          <ac:spMkLst>
            <pc:docMk/>
            <pc:sldMk cId="175830737" sldId="1253"/>
            <ac:spMk id="29" creationId="{1682C91F-9871-4EFE-85A6-AD8517032CAF}"/>
          </ac:spMkLst>
        </pc:spChg>
        <pc:spChg chg="add mod">
          <ac:chgData name="홍필두" userId="a613eac9-2ee1-4936-8d5c-6f3d69f7b146" providerId="ADAL" clId="{336330DA-18F4-40E4-A7A4-CC0D3782852B}" dt="2019-08-21T15:13:53.818" v="16" actId="255"/>
          <ac:spMkLst>
            <pc:docMk/>
            <pc:sldMk cId="175830737" sldId="1253"/>
            <ac:spMk id="31" creationId="{03C893C7-2657-4CB5-8CE0-0A4541EB7717}"/>
          </ac:spMkLst>
        </pc:spChg>
        <pc:spChg chg="add mod">
          <ac:chgData name="홍필두" userId="a613eac9-2ee1-4936-8d5c-6f3d69f7b146" providerId="ADAL" clId="{336330DA-18F4-40E4-A7A4-CC0D3782852B}" dt="2019-08-21T15:13:53.818" v="16" actId="255"/>
          <ac:spMkLst>
            <pc:docMk/>
            <pc:sldMk cId="175830737" sldId="1253"/>
            <ac:spMk id="32" creationId="{D68B1E4A-22A6-4C19-B372-405ACEC2ACF1}"/>
          </ac:spMkLst>
        </pc:spChg>
        <pc:spChg chg="add mod">
          <ac:chgData name="홍필두" userId="a613eac9-2ee1-4936-8d5c-6f3d69f7b146" providerId="ADAL" clId="{336330DA-18F4-40E4-A7A4-CC0D3782852B}" dt="2019-08-21T15:13:53.818" v="16" actId="255"/>
          <ac:spMkLst>
            <pc:docMk/>
            <pc:sldMk cId="175830737" sldId="1253"/>
            <ac:spMk id="33" creationId="{10AA857A-FF6D-4446-B0F9-04C703E18A1C}"/>
          </ac:spMkLst>
        </pc:spChg>
        <pc:spChg chg="mod topLvl">
          <ac:chgData name="홍필두" userId="a613eac9-2ee1-4936-8d5c-6f3d69f7b146" providerId="ADAL" clId="{336330DA-18F4-40E4-A7A4-CC0D3782852B}" dt="2019-08-21T15:15:20.869" v="23" actId="255"/>
          <ac:spMkLst>
            <pc:docMk/>
            <pc:sldMk cId="175830737" sldId="1253"/>
            <ac:spMk id="34" creationId="{E18FF1B9-1F5B-435E-B03F-52AD021893FB}"/>
          </ac:spMkLst>
        </pc:spChg>
        <pc:spChg chg="del mod topLvl">
          <ac:chgData name="홍필두" userId="a613eac9-2ee1-4936-8d5c-6f3d69f7b146" providerId="ADAL" clId="{336330DA-18F4-40E4-A7A4-CC0D3782852B}" dt="2019-08-21T15:12:57.822" v="6" actId="478"/>
          <ac:spMkLst>
            <pc:docMk/>
            <pc:sldMk cId="175830737" sldId="1253"/>
            <ac:spMk id="35" creationId="{301DE97B-D1BB-4926-8DA5-FC78543C5D69}"/>
          </ac:spMkLst>
        </pc:spChg>
        <pc:spChg chg="add mod">
          <ac:chgData name="홍필두" userId="a613eac9-2ee1-4936-8d5c-6f3d69f7b146" providerId="ADAL" clId="{336330DA-18F4-40E4-A7A4-CC0D3782852B}" dt="2019-08-21T15:13:53.818" v="16" actId="255"/>
          <ac:spMkLst>
            <pc:docMk/>
            <pc:sldMk cId="175830737" sldId="1253"/>
            <ac:spMk id="36" creationId="{7598F07E-CF24-454B-90BB-6B0AF7324C83}"/>
          </ac:spMkLst>
        </pc:spChg>
        <pc:spChg chg="del mod topLvl">
          <ac:chgData name="홍필두" userId="a613eac9-2ee1-4936-8d5c-6f3d69f7b146" providerId="ADAL" clId="{336330DA-18F4-40E4-A7A4-CC0D3782852B}" dt="2019-08-21T15:12:57.822" v="6" actId="478"/>
          <ac:spMkLst>
            <pc:docMk/>
            <pc:sldMk cId="175830737" sldId="1253"/>
            <ac:spMk id="37" creationId="{F047D693-E902-428F-8A1C-8F5B75DBE29E}"/>
          </ac:spMkLst>
        </pc:spChg>
        <pc:spChg chg="mod topLvl">
          <ac:chgData name="홍필두" userId="a613eac9-2ee1-4936-8d5c-6f3d69f7b146" providerId="ADAL" clId="{336330DA-18F4-40E4-A7A4-CC0D3782852B}" dt="2019-08-21T15:15:34.326" v="25" actId="255"/>
          <ac:spMkLst>
            <pc:docMk/>
            <pc:sldMk cId="175830737" sldId="1253"/>
            <ac:spMk id="38" creationId="{06BA87EA-07D5-45AA-A9F7-AAD7341876B2}"/>
          </ac:spMkLst>
        </pc:spChg>
        <pc:spChg chg="del mod topLvl">
          <ac:chgData name="홍필두" userId="a613eac9-2ee1-4936-8d5c-6f3d69f7b146" providerId="ADAL" clId="{336330DA-18F4-40E4-A7A4-CC0D3782852B}" dt="2019-08-21T15:12:57.822" v="6" actId="478"/>
          <ac:spMkLst>
            <pc:docMk/>
            <pc:sldMk cId="175830737" sldId="1253"/>
            <ac:spMk id="40" creationId="{56D3F932-7761-494C-B633-78E7F2E2E900}"/>
          </ac:spMkLst>
        </pc:spChg>
        <pc:spChg chg="add mod">
          <ac:chgData name="홍필두" userId="a613eac9-2ee1-4936-8d5c-6f3d69f7b146" providerId="ADAL" clId="{336330DA-18F4-40E4-A7A4-CC0D3782852B}" dt="2019-08-21T15:13:53.818" v="16" actId="255"/>
          <ac:spMkLst>
            <pc:docMk/>
            <pc:sldMk cId="175830737" sldId="1253"/>
            <ac:spMk id="41" creationId="{637BC42A-4669-44A0-B96B-1967835544EC}"/>
          </ac:spMkLst>
        </pc:spChg>
        <pc:spChg chg="mod topLvl">
          <ac:chgData name="홍필두" userId="a613eac9-2ee1-4936-8d5c-6f3d69f7b146" providerId="ADAL" clId="{336330DA-18F4-40E4-A7A4-CC0D3782852B}" dt="2019-08-21T15:14:56.669" v="19" actId="255"/>
          <ac:spMkLst>
            <pc:docMk/>
            <pc:sldMk cId="175830737" sldId="1253"/>
            <ac:spMk id="42" creationId="{B3A8E401-0090-4E51-B29A-F46E9A871BF8}"/>
          </ac:spMkLst>
        </pc:spChg>
        <pc:spChg chg="mod">
          <ac:chgData name="홍필두" userId="a613eac9-2ee1-4936-8d5c-6f3d69f7b146" providerId="ADAL" clId="{336330DA-18F4-40E4-A7A4-CC0D3782852B}" dt="2019-08-21T15:20:42.790" v="346" actId="14100"/>
          <ac:spMkLst>
            <pc:docMk/>
            <pc:sldMk cId="175830737" sldId="1253"/>
            <ac:spMk id="43" creationId="{7DF4A0BD-A055-4067-8FA3-7AF54CF9BCAE}"/>
          </ac:spMkLst>
        </pc:spChg>
        <pc:spChg chg="del mod topLvl">
          <ac:chgData name="홍필두" userId="a613eac9-2ee1-4936-8d5c-6f3d69f7b146" providerId="ADAL" clId="{336330DA-18F4-40E4-A7A4-CC0D3782852B}" dt="2019-08-21T15:12:57.822" v="6" actId="478"/>
          <ac:spMkLst>
            <pc:docMk/>
            <pc:sldMk cId="175830737" sldId="1253"/>
            <ac:spMk id="44" creationId="{80DEF532-9B61-4AB8-A8AC-2DCF9C0C7602}"/>
          </ac:spMkLst>
        </pc:spChg>
        <pc:spChg chg="add mod">
          <ac:chgData name="홍필두" userId="a613eac9-2ee1-4936-8d5c-6f3d69f7b146" providerId="ADAL" clId="{336330DA-18F4-40E4-A7A4-CC0D3782852B}" dt="2019-08-21T15:15:39.140" v="26" actId="255"/>
          <ac:spMkLst>
            <pc:docMk/>
            <pc:sldMk cId="175830737" sldId="1253"/>
            <ac:spMk id="45" creationId="{2B4C9485-EBA0-40B8-9BDC-20723932F257}"/>
          </ac:spMkLst>
        </pc:spChg>
        <pc:spChg chg="mod">
          <ac:chgData name="홍필두" userId="a613eac9-2ee1-4936-8d5c-6f3d69f7b146" providerId="ADAL" clId="{336330DA-18F4-40E4-A7A4-CC0D3782852B}" dt="2019-08-21T15:25:23.635" v="1009" actId="1036"/>
          <ac:spMkLst>
            <pc:docMk/>
            <pc:sldMk cId="175830737" sldId="1253"/>
            <ac:spMk id="46" creationId="{462505EA-7F11-4887-95FA-DEAD1BD01EBC}"/>
          </ac:spMkLst>
        </pc:spChg>
        <pc:spChg chg="mod">
          <ac:chgData name="홍필두" userId="a613eac9-2ee1-4936-8d5c-6f3d69f7b146" providerId="ADAL" clId="{336330DA-18F4-40E4-A7A4-CC0D3782852B}" dt="2019-08-21T15:20:22.404" v="343" actId="14100"/>
          <ac:spMkLst>
            <pc:docMk/>
            <pc:sldMk cId="175830737" sldId="1253"/>
            <ac:spMk id="47" creationId="{4CA842E6-31E0-4225-8733-28AB6D3F6C61}"/>
          </ac:spMkLst>
        </pc:spChg>
        <pc:spChg chg="mod">
          <ac:chgData name="홍필두" userId="a613eac9-2ee1-4936-8d5c-6f3d69f7b146" providerId="ADAL" clId="{336330DA-18F4-40E4-A7A4-CC0D3782852B}" dt="2019-08-21T15:19:55.122" v="340" actId="1076"/>
          <ac:spMkLst>
            <pc:docMk/>
            <pc:sldMk cId="175830737" sldId="1253"/>
            <ac:spMk id="48" creationId="{9AB6590D-1DA4-4EF1-9722-CACF7D9431C2}"/>
          </ac:spMkLst>
        </pc:spChg>
        <pc:spChg chg="mod">
          <ac:chgData name="홍필두" userId="a613eac9-2ee1-4936-8d5c-6f3d69f7b146" providerId="ADAL" clId="{336330DA-18F4-40E4-A7A4-CC0D3782852B}" dt="2019-08-21T15:20:31.450" v="344" actId="1076"/>
          <ac:spMkLst>
            <pc:docMk/>
            <pc:sldMk cId="175830737" sldId="1253"/>
            <ac:spMk id="49" creationId="{FB47B2B7-A20B-4814-831E-C6EB18623E5D}"/>
          </ac:spMkLst>
        </pc:spChg>
        <pc:spChg chg="mod">
          <ac:chgData name="홍필두" userId="a613eac9-2ee1-4936-8d5c-6f3d69f7b146" providerId="ADAL" clId="{336330DA-18F4-40E4-A7A4-CC0D3782852B}" dt="2019-08-21T15:20:49.348" v="347" actId="1076"/>
          <ac:spMkLst>
            <pc:docMk/>
            <pc:sldMk cId="175830737" sldId="1253"/>
            <ac:spMk id="50" creationId="{1A62964F-90A6-4706-B137-9E9AECD99CB3}"/>
          </ac:spMkLst>
        </pc:spChg>
        <pc:spChg chg="add mod">
          <ac:chgData name="홍필두" userId="a613eac9-2ee1-4936-8d5c-6f3d69f7b146" providerId="ADAL" clId="{336330DA-18F4-40E4-A7A4-CC0D3782852B}" dt="2019-08-21T15:15:44.328" v="27" actId="255"/>
          <ac:spMkLst>
            <pc:docMk/>
            <pc:sldMk cId="175830737" sldId="1253"/>
            <ac:spMk id="51" creationId="{9ECF92E9-A690-4CAE-AC65-F294ECB0373B}"/>
          </ac:spMkLst>
        </pc:spChg>
        <pc:spChg chg="add mod">
          <ac:chgData name="홍필두" userId="a613eac9-2ee1-4936-8d5c-6f3d69f7b146" providerId="ADAL" clId="{336330DA-18F4-40E4-A7A4-CC0D3782852B}" dt="2019-08-21T15:14:56.669" v="19" actId="255"/>
          <ac:spMkLst>
            <pc:docMk/>
            <pc:sldMk cId="175830737" sldId="1253"/>
            <ac:spMk id="52" creationId="{91BDF711-AC5C-4139-8993-CA726A4B2E10}"/>
          </ac:spMkLst>
        </pc:spChg>
        <pc:spChg chg="add mod">
          <ac:chgData name="홍필두" userId="a613eac9-2ee1-4936-8d5c-6f3d69f7b146" providerId="ADAL" clId="{336330DA-18F4-40E4-A7A4-CC0D3782852B}" dt="2019-08-21T15:14:56.669" v="19" actId="255"/>
          <ac:spMkLst>
            <pc:docMk/>
            <pc:sldMk cId="175830737" sldId="1253"/>
            <ac:spMk id="53" creationId="{174A4B1D-191F-48BC-9406-8E7D209DC474}"/>
          </ac:spMkLst>
        </pc:spChg>
        <pc:spChg chg="add mod">
          <ac:chgData name="홍필두" userId="a613eac9-2ee1-4936-8d5c-6f3d69f7b146" providerId="ADAL" clId="{336330DA-18F4-40E4-A7A4-CC0D3782852B}" dt="2019-08-21T15:14:56.669" v="19" actId="255"/>
          <ac:spMkLst>
            <pc:docMk/>
            <pc:sldMk cId="175830737" sldId="1253"/>
            <ac:spMk id="54" creationId="{139D67E1-35A6-4317-8428-0B63E46D92FE}"/>
          </ac:spMkLst>
        </pc:spChg>
        <pc:spChg chg="add mod">
          <ac:chgData name="홍필두" userId="a613eac9-2ee1-4936-8d5c-6f3d69f7b146" providerId="ADAL" clId="{336330DA-18F4-40E4-A7A4-CC0D3782852B}" dt="2019-08-21T15:14:56.669" v="19" actId="255"/>
          <ac:spMkLst>
            <pc:docMk/>
            <pc:sldMk cId="175830737" sldId="1253"/>
            <ac:spMk id="55" creationId="{E38C52DB-55C1-4A0E-9877-59D3B6CBE181}"/>
          </ac:spMkLst>
        </pc:spChg>
        <pc:spChg chg="add mod">
          <ac:chgData name="홍필두" userId="a613eac9-2ee1-4936-8d5c-6f3d69f7b146" providerId="ADAL" clId="{336330DA-18F4-40E4-A7A4-CC0D3782852B}" dt="2019-08-21T15:14:56.669" v="19" actId="255"/>
          <ac:spMkLst>
            <pc:docMk/>
            <pc:sldMk cId="175830737" sldId="1253"/>
            <ac:spMk id="56" creationId="{B6AEC680-0D87-4645-B7E2-E9F64791FED2}"/>
          </ac:spMkLst>
        </pc:spChg>
        <pc:grpChg chg="del mod">
          <ac:chgData name="홍필두" userId="a613eac9-2ee1-4936-8d5c-6f3d69f7b146" providerId="ADAL" clId="{336330DA-18F4-40E4-A7A4-CC0D3782852B}" dt="2019-08-21T15:12:49.157" v="4" actId="165"/>
          <ac:grpSpMkLst>
            <pc:docMk/>
            <pc:sldMk cId="175830737" sldId="1253"/>
            <ac:grpSpMk id="2" creationId="{C0E1259D-7A28-48FD-B600-CD7E1CC76791}"/>
          </ac:grpSpMkLst>
        </pc:grpChg>
        <pc:grpChg chg="add mod">
          <ac:chgData name="홍필두" userId="a613eac9-2ee1-4936-8d5c-6f3d69f7b146" providerId="ADAL" clId="{336330DA-18F4-40E4-A7A4-CC0D3782852B}" dt="2019-08-21T15:13:32.958" v="12" actId="164"/>
          <ac:grpSpMkLst>
            <pc:docMk/>
            <pc:sldMk cId="175830737" sldId="1253"/>
            <ac:grpSpMk id="5" creationId="{893FDA72-31E1-45F8-B2DD-A22B1D159C28}"/>
          </ac:grpSpMkLst>
        </pc:grpChg>
        <pc:grpChg chg="add mod">
          <ac:chgData name="홍필두" userId="a613eac9-2ee1-4936-8d5c-6f3d69f7b146" providerId="ADAL" clId="{336330DA-18F4-40E4-A7A4-CC0D3782852B}" dt="2019-08-21T15:25:23.635" v="1009" actId="1036"/>
          <ac:grpSpMkLst>
            <pc:docMk/>
            <pc:sldMk cId="175830737" sldId="1253"/>
            <ac:grpSpMk id="6" creationId="{AE0F6BE5-DB6F-4D21-8DCF-1F60AD426BA3}"/>
          </ac:grpSpMkLst>
        </pc:grpChg>
        <pc:picChg chg="del mod">
          <ac:chgData name="홍필두" userId="a613eac9-2ee1-4936-8d5c-6f3d69f7b146" providerId="ADAL" clId="{336330DA-18F4-40E4-A7A4-CC0D3782852B}" dt="2019-08-21T15:19:04.466" v="330" actId="478"/>
          <ac:picMkLst>
            <pc:docMk/>
            <pc:sldMk cId="175830737" sldId="1253"/>
            <ac:picMk id="3" creationId="{063B0C53-BBEF-4704-913E-97AA9BA0CE6B}"/>
          </ac:picMkLst>
        </pc:picChg>
        <pc:picChg chg="add mod ord">
          <ac:chgData name="홍필두" userId="a613eac9-2ee1-4936-8d5c-6f3d69f7b146" providerId="ADAL" clId="{336330DA-18F4-40E4-A7A4-CC0D3782852B}" dt="2019-08-21T15:19:25.241" v="336" actId="1076"/>
          <ac:picMkLst>
            <pc:docMk/>
            <pc:sldMk cId="175830737" sldId="1253"/>
            <ac:picMk id="7" creationId="{349F9082-C462-4738-A5B3-0C1DCD56DDB2}"/>
          </ac:picMkLst>
        </pc:picChg>
        <pc:cxnChg chg="mod topLvl">
          <ac:chgData name="홍필두" userId="a613eac9-2ee1-4936-8d5c-6f3d69f7b146" providerId="ADAL" clId="{336330DA-18F4-40E4-A7A4-CC0D3782852B}" dt="2019-08-21T15:13:42.268" v="13" actId="164"/>
          <ac:cxnSpMkLst>
            <pc:docMk/>
            <pc:sldMk cId="175830737" sldId="1253"/>
            <ac:cxnSpMk id="18" creationId="{424F266C-2571-4A1B-8BA1-F81D7C81EB9D}"/>
          </ac:cxnSpMkLst>
        </pc:cxnChg>
        <pc:cxnChg chg="mod topLvl">
          <ac:chgData name="홍필두" userId="a613eac9-2ee1-4936-8d5c-6f3d69f7b146" providerId="ADAL" clId="{336330DA-18F4-40E4-A7A4-CC0D3782852B}" dt="2019-08-21T15:13:42.268" v="13" actId="164"/>
          <ac:cxnSpMkLst>
            <pc:docMk/>
            <pc:sldMk cId="175830737" sldId="1253"/>
            <ac:cxnSpMk id="30" creationId="{D5949C06-4991-4893-904B-B91F1BF4F86C}"/>
          </ac:cxnSpMkLst>
        </pc:cxnChg>
        <pc:cxnChg chg="del mod topLvl">
          <ac:chgData name="홍필두" userId="a613eac9-2ee1-4936-8d5c-6f3d69f7b146" providerId="ADAL" clId="{336330DA-18F4-40E4-A7A4-CC0D3782852B}" dt="2019-08-21T15:12:57.822" v="6" actId="478"/>
          <ac:cxnSpMkLst>
            <pc:docMk/>
            <pc:sldMk cId="175830737" sldId="1253"/>
            <ac:cxnSpMk id="39" creationId="{87D198A2-6B99-4108-83D2-8D932000922C}"/>
          </ac:cxnSpMkLst>
        </pc:cxnChg>
        <pc:cxnChg chg="add mod">
          <ac:chgData name="홍필두" userId="a613eac9-2ee1-4936-8d5c-6f3d69f7b146" providerId="ADAL" clId="{336330DA-18F4-40E4-A7A4-CC0D3782852B}" dt="2019-08-21T15:13:42.268" v="13" actId="164"/>
          <ac:cxnSpMkLst>
            <pc:docMk/>
            <pc:sldMk cId="175830737" sldId="1253"/>
            <ac:cxnSpMk id="57" creationId="{93392670-6F0C-4669-B509-1B85D77F1515}"/>
          </ac:cxnSpMkLst>
        </pc:cxnChg>
      </pc:sldChg>
      <pc:sldChg chg="addSp delSp modSp">
        <pc:chgData name="홍필두" userId="a613eac9-2ee1-4936-8d5c-6f3d69f7b146" providerId="ADAL" clId="{336330DA-18F4-40E4-A7A4-CC0D3782852B}" dt="2019-08-22T13:55:38.967" v="1056" actId="1076"/>
        <pc:sldMkLst>
          <pc:docMk/>
          <pc:sldMk cId="76236310" sldId="1254"/>
        </pc:sldMkLst>
        <pc:spChg chg="mod">
          <ac:chgData name="홍필두" userId="a613eac9-2ee1-4936-8d5c-6f3d69f7b146" providerId="ADAL" clId="{336330DA-18F4-40E4-A7A4-CC0D3782852B}" dt="2019-08-22T13:52:33.403" v="1052" actId="20577"/>
          <ac:spMkLst>
            <pc:docMk/>
            <pc:sldMk cId="76236310" sldId="1254"/>
            <ac:spMk id="28" creationId="{623AE1B3-87DE-45E2-9035-46A074C76196}"/>
          </ac:spMkLst>
        </pc:spChg>
        <pc:picChg chg="add mod">
          <ac:chgData name="홍필두" userId="a613eac9-2ee1-4936-8d5c-6f3d69f7b146" providerId="ADAL" clId="{336330DA-18F4-40E4-A7A4-CC0D3782852B}" dt="2019-08-22T13:55:38.967" v="1056" actId="1076"/>
          <ac:picMkLst>
            <pc:docMk/>
            <pc:sldMk cId="76236310" sldId="1254"/>
            <ac:picMk id="2" creationId="{A2AE45F4-196B-4089-BEF1-D69E1B990480}"/>
          </ac:picMkLst>
        </pc:picChg>
        <pc:picChg chg="del">
          <ac:chgData name="홍필두" userId="a613eac9-2ee1-4936-8d5c-6f3d69f7b146" providerId="ADAL" clId="{336330DA-18F4-40E4-A7A4-CC0D3782852B}" dt="2019-08-22T13:55:31.355" v="1053" actId="478"/>
          <ac:picMkLst>
            <pc:docMk/>
            <pc:sldMk cId="76236310" sldId="1254"/>
            <ac:picMk id="6" creationId="{00000000-0000-0000-0000-000000000000}"/>
          </ac:picMkLst>
        </pc:picChg>
      </pc:sldChg>
      <pc:sldChg chg="addSp delSp modSp">
        <pc:chgData name="홍필두" userId="a613eac9-2ee1-4936-8d5c-6f3d69f7b146" providerId="ADAL" clId="{336330DA-18F4-40E4-A7A4-CC0D3782852B}" dt="2019-08-22T13:56:41.361" v="1097" actId="14100"/>
        <pc:sldMkLst>
          <pc:docMk/>
          <pc:sldMk cId="1023388479" sldId="1255"/>
        </pc:sldMkLst>
        <pc:spChg chg="mod">
          <ac:chgData name="홍필두" userId="a613eac9-2ee1-4936-8d5c-6f3d69f7b146" providerId="ADAL" clId="{336330DA-18F4-40E4-A7A4-CC0D3782852B}" dt="2019-08-22T13:56:10.499" v="1091" actId="20577"/>
          <ac:spMkLst>
            <pc:docMk/>
            <pc:sldMk cId="1023388479" sldId="1255"/>
            <ac:spMk id="28" creationId="{623AE1B3-87DE-45E2-9035-46A074C76196}"/>
          </ac:spMkLst>
        </pc:spChg>
        <pc:picChg chg="add mod">
          <ac:chgData name="홍필두" userId="a613eac9-2ee1-4936-8d5c-6f3d69f7b146" providerId="ADAL" clId="{336330DA-18F4-40E4-A7A4-CC0D3782852B}" dt="2019-08-22T13:56:41.361" v="1097" actId="14100"/>
          <ac:picMkLst>
            <pc:docMk/>
            <pc:sldMk cId="1023388479" sldId="1255"/>
            <ac:picMk id="2" creationId="{6027AC0C-D676-425F-8E0E-AAAFAFD90B07}"/>
          </ac:picMkLst>
        </pc:picChg>
        <pc:picChg chg="del">
          <ac:chgData name="홍필두" userId="a613eac9-2ee1-4936-8d5c-6f3d69f7b146" providerId="ADAL" clId="{336330DA-18F4-40E4-A7A4-CC0D3782852B}" dt="2019-08-22T13:56:12.810" v="1092" actId="478"/>
          <ac:picMkLst>
            <pc:docMk/>
            <pc:sldMk cId="1023388479" sldId="1255"/>
            <ac:picMk id="3" creationId="{00000000-0000-0000-0000-000000000000}"/>
          </ac:picMkLst>
        </pc:picChg>
        <pc:picChg chg="del">
          <ac:chgData name="홍필두" userId="a613eac9-2ee1-4936-8d5c-6f3d69f7b146" providerId="ADAL" clId="{336330DA-18F4-40E4-A7A4-CC0D3782852B}" dt="2019-08-22T13:56:14.899" v="1093" actId="478"/>
          <ac:picMkLst>
            <pc:docMk/>
            <pc:sldMk cId="1023388479" sldId="1255"/>
            <ac:picMk id="7" creationId="{00000000-0000-0000-0000-000000000000}"/>
          </ac:picMkLst>
        </pc:picChg>
      </pc:sldChg>
      <pc:sldChg chg="addSp delSp modSp">
        <pc:chgData name="홍필두" userId="a613eac9-2ee1-4936-8d5c-6f3d69f7b146" providerId="ADAL" clId="{336330DA-18F4-40E4-A7A4-CC0D3782852B}" dt="2019-08-22T14:08:35.581" v="1954" actId="20577"/>
        <pc:sldMkLst>
          <pc:docMk/>
          <pc:sldMk cId="3155851398" sldId="1256"/>
        </pc:sldMkLst>
        <pc:spChg chg="del">
          <ac:chgData name="홍필두" userId="a613eac9-2ee1-4936-8d5c-6f3d69f7b146" providerId="ADAL" clId="{336330DA-18F4-40E4-A7A4-CC0D3782852B}" dt="2019-08-22T14:07:49.707" v="1891" actId="478"/>
          <ac:spMkLst>
            <pc:docMk/>
            <pc:sldMk cId="3155851398" sldId="1256"/>
            <ac:spMk id="9" creationId="{1A62964F-90A6-4706-B137-9E9AECD99CB3}"/>
          </ac:spMkLst>
        </pc:spChg>
        <pc:spChg chg="del">
          <ac:chgData name="홍필두" userId="a613eac9-2ee1-4936-8d5c-6f3d69f7b146" providerId="ADAL" clId="{336330DA-18F4-40E4-A7A4-CC0D3782852B}" dt="2019-08-22T14:07:49.707" v="1891" actId="478"/>
          <ac:spMkLst>
            <pc:docMk/>
            <pc:sldMk cId="3155851398" sldId="1256"/>
            <ac:spMk id="10" creationId="{1A62964F-90A6-4706-B137-9E9AECD99CB3}"/>
          </ac:spMkLst>
        </pc:spChg>
        <pc:spChg chg="del">
          <ac:chgData name="홍필두" userId="a613eac9-2ee1-4936-8d5c-6f3d69f7b146" providerId="ADAL" clId="{336330DA-18F4-40E4-A7A4-CC0D3782852B}" dt="2019-08-22T14:07:49.707" v="1891" actId="478"/>
          <ac:spMkLst>
            <pc:docMk/>
            <pc:sldMk cId="3155851398" sldId="1256"/>
            <ac:spMk id="11" creationId="{1A62964F-90A6-4706-B137-9E9AECD99CB3}"/>
          </ac:spMkLst>
        </pc:spChg>
        <pc:spChg chg="mod">
          <ac:chgData name="홍필두" userId="a613eac9-2ee1-4936-8d5c-6f3d69f7b146" providerId="ADAL" clId="{336330DA-18F4-40E4-A7A4-CC0D3782852B}" dt="2019-08-22T14:08:35.581" v="1954" actId="20577"/>
          <ac:spMkLst>
            <pc:docMk/>
            <pc:sldMk cId="3155851398" sldId="1256"/>
            <ac:spMk id="28" creationId="{623AE1B3-87DE-45E2-9035-46A074C76196}"/>
          </ac:spMkLst>
        </pc:spChg>
        <pc:picChg chg="del">
          <ac:chgData name="홍필두" userId="a613eac9-2ee1-4936-8d5c-6f3d69f7b146" providerId="ADAL" clId="{336330DA-18F4-40E4-A7A4-CC0D3782852B}" dt="2019-08-22T14:07:49.707" v="1891" actId="478"/>
          <ac:picMkLst>
            <pc:docMk/>
            <pc:sldMk cId="3155851398" sldId="1256"/>
            <ac:picMk id="2" creationId="{00000000-0000-0000-0000-000000000000}"/>
          </ac:picMkLst>
        </pc:picChg>
        <pc:picChg chg="add mod">
          <ac:chgData name="홍필두" userId="a613eac9-2ee1-4936-8d5c-6f3d69f7b146" providerId="ADAL" clId="{336330DA-18F4-40E4-A7A4-CC0D3782852B}" dt="2019-08-22T14:08:08.091" v="1893" actId="1076"/>
          <ac:picMkLst>
            <pc:docMk/>
            <pc:sldMk cId="3155851398" sldId="1256"/>
            <ac:picMk id="3" creationId="{07F42C2D-C1A1-4C02-A649-348D23CE1340}"/>
          </ac:picMkLst>
        </pc:picChg>
      </pc:sldChg>
      <pc:sldChg chg="addSp delSp del">
        <pc:chgData name="홍필두" userId="a613eac9-2ee1-4936-8d5c-6f3d69f7b146" providerId="ADAL" clId="{336330DA-18F4-40E4-A7A4-CC0D3782852B}" dt="2019-08-22T14:20:42.908" v="2482" actId="2696"/>
        <pc:sldMkLst>
          <pc:docMk/>
          <pc:sldMk cId="2975328345" sldId="1257"/>
        </pc:sldMkLst>
        <pc:spChg chg="add del">
          <ac:chgData name="홍필두" userId="a613eac9-2ee1-4936-8d5c-6f3d69f7b146" providerId="ADAL" clId="{336330DA-18F4-40E4-A7A4-CC0D3782852B}" dt="2019-08-22T14:16:32.669" v="2355"/>
          <ac:spMkLst>
            <pc:docMk/>
            <pc:sldMk cId="2975328345" sldId="1257"/>
            <ac:spMk id="7" creationId="{744BA200-9E70-434D-877B-FB54E1DC564B}"/>
          </ac:spMkLst>
        </pc:spChg>
      </pc:sldChg>
      <pc:sldChg chg="del">
        <pc:chgData name="홍필두" userId="a613eac9-2ee1-4936-8d5c-6f3d69f7b146" providerId="ADAL" clId="{336330DA-18F4-40E4-A7A4-CC0D3782852B}" dt="2019-08-22T14:20:43.589" v="2483" actId="2696"/>
        <pc:sldMkLst>
          <pc:docMk/>
          <pc:sldMk cId="4060934192" sldId="1258"/>
        </pc:sldMkLst>
      </pc:sldChg>
      <pc:sldChg chg="del">
        <pc:chgData name="홍필두" userId="a613eac9-2ee1-4936-8d5c-6f3d69f7b146" providerId="ADAL" clId="{336330DA-18F4-40E4-A7A4-CC0D3782852B}" dt="2019-08-22T14:20:44.243" v="2484" actId="2696"/>
        <pc:sldMkLst>
          <pc:docMk/>
          <pc:sldMk cId="506879355" sldId="1259"/>
        </pc:sldMkLst>
      </pc:sldChg>
      <pc:sldChg chg="del">
        <pc:chgData name="홍필두" userId="a613eac9-2ee1-4936-8d5c-6f3d69f7b146" providerId="ADAL" clId="{336330DA-18F4-40E4-A7A4-CC0D3782852B}" dt="2019-08-22T14:20:44.921" v="2485" actId="2696"/>
        <pc:sldMkLst>
          <pc:docMk/>
          <pc:sldMk cId="2647317540" sldId="1260"/>
        </pc:sldMkLst>
      </pc:sldChg>
      <pc:sldChg chg="del">
        <pc:chgData name="홍필두" userId="a613eac9-2ee1-4936-8d5c-6f3d69f7b146" providerId="ADAL" clId="{336330DA-18F4-40E4-A7A4-CC0D3782852B}" dt="2019-08-22T14:20:45.545" v="2486" actId="2696"/>
        <pc:sldMkLst>
          <pc:docMk/>
          <pc:sldMk cId="1988756212" sldId="1261"/>
        </pc:sldMkLst>
      </pc:sldChg>
      <pc:sldChg chg="del">
        <pc:chgData name="홍필두" userId="a613eac9-2ee1-4936-8d5c-6f3d69f7b146" providerId="ADAL" clId="{336330DA-18F4-40E4-A7A4-CC0D3782852B}" dt="2019-08-22T14:20:46.662" v="2487" actId="2696"/>
        <pc:sldMkLst>
          <pc:docMk/>
          <pc:sldMk cId="4235358056" sldId="1262"/>
        </pc:sldMkLst>
      </pc:sldChg>
      <pc:sldChg chg="addSp delSp modSp">
        <pc:chgData name="홍필두" userId="a613eac9-2ee1-4936-8d5c-6f3d69f7b146" providerId="ADAL" clId="{336330DA-18F4-40E4-A7A4-CC0D3782852B}" dt="2019-08-22T14:24:07.820" v="2514" actId="20577"/>
        <pc:sldMkLst>
          <pc:docMk/>
          <pc:sldMk cId="364101823" sldId="1263"/>
        </pc:sldMkLst>
        <pc:spChg chg="mod">
          <ac:chgData name="홍필두" userId="a613eac9-2ee1-4936-8d5c-6f3d69f7b146" providerId="ADAL" clId="{336330DA-18F4-40E4-A7A4-CC0D3782852B}" dt="2019-08-22T14:24:07.820" v="2514" actId="20577"/>
          <ac:spMkLst>
            <pc:docMk/>
            <pc:sldMk cId="364101823" sldId="1263"/>
            <ac:spMk id="28" creationId="{623AE1B3-87DE-45E2-9035-46A074C76196}"/>
          </ac:spMkLst>
        </pc:spChg>
        <pc:picChg chg="del">
          <ac:chgData name="홍필두" userId="a613eac9-2ee1-4936-8d5c-6f3d69f7b146" providerId="ADAL" clId="{336330DA-18F4-40E4-A7A4-CC0D3782852B}" dt="2019-08-22T14:22:55.659" v="2497" actId="478"/>
          <ac:picMkLst>
            <pc:docMk/>
            <pc:sldMk cId="364101823" sldId="1263"/>
            <ac:picMk id="2" creationId="{00000000-0000-0000-0000-000000000000}"/>
          </ac:picMkLst>
        </pc:picChg>
        <pc:picChg chg="del">
          <ac:chgData name="홍필두" userId="a613eac9-2ee1-4936-8d5c-6f3d69f7b146" providerId="ADAL" clId="{336330DA-18F4-40E4-A7A4-CC0D3782852B}" dt="2019-08-22T14:22:55.659" v="2497" actId="478"/>
          <ac:picMkLst>
            <pc:docMk/>
            <pc:sldMk cId="364101823" sldId="1263"/>
            <ac:picMk id="3" creationId="{00000000-0000-0000-0000-000000000000}"/>
          </ac:picMkLst>
        </pc:picChg>
        <pc:picChg chg="add mod">
          <ac:chgData name="홍필두" userId="a613eac9-2ee1-4936-8d5c-6f3d69f7b146" providerId="ADAL" clId="{336330DA-18F4-40E4-A7A4-CC0D3782852B}" dt="2019-08-22T14:23:44.913" v="2501" actId="1076"/>
          <ac:picMkLst>
            <pc:docMk/>
            <pc:sldMk cId="364101823" sldId="1263"/>
            <ac:picMk id="5" creationId="{D706EFA9-89F0-4AAE-87D9-14613A2F790D}"/>
          </ac:picMkLst>
        </pc:picChg>
      </pc:sldChg>
      <pc:sldChg chg="delSp del">
        <pc:chgData name="홍필두" userId="a613eac9-2ee1-4936-8d5c-6f3d69f7b146" providerId="ADAL" clId="{336330DA-18F4-40E4-A7A4-CC0D3782852B}" dt="2019-08-22T14:27:03.516" v="2540" actId="2696"/>
        <pc:sldMkLst>
          <pc:docMk/>
          <pc:sldMk cId="2673868480" sldId="1265"/>
        </pc:sldMkLst>
        <pc:spChg chg="del">
          <ac:chgData name="홍필두" userId="a613eac9-2ee1-4936-8d5c-6f3d69f7b146" providerId="ADAL" clId="{336330DA-18F4-40E4-A7A4-CC0D3782852B}" dt="2019-08-22T14:27:00.628" v="2539" actId="478"/>
          <ac:spMkLst>
            <pc:docMk/>
            <pc:sldMk cId="2673868480" sldId="1265"/>
            <ac:spMk id="9" creationId="{1A62964F-90A6-4706-B137-9E9AECD99CB3}"/>
          </ac:spMkLst>
        </pc:spChg>
        <pc:spChg chg="del">
          <ac:chgData name="홍필두" userId="a613eac9-2ee1-4936-8d5c-6f3d69f7b146" providerId="ADAL" clId="{336330DA-18F4-40E4-A7A4-CC0D3782852B}" dt="2019-08-22T14:27:00.628" v="2539" actId="478"/>
          <ac:spMkLst>
            <pc:docMk/>
            <pc:sldMk cId="2673868480" sldId="1265"/>
            <ac:spMk id="10" creationId="{1A62964F-90A6-4706-B137-9E9AECD99CB3}"/>
          </ac:spMkLst>
        </pc:spChg>
        <pc:spChg chg="del">
          <ac:chgData name="홍필두" userId="a613eac9-2ee1-4936-8d5c-6f3d69f7b146" providerId="ADAL" clId="{336330DA-18F4-40E4-A7A4-CC0D3782852B}" dt="2019-08-22T14:27:00.628" v="2539" actId="478"/>
          <ac:spMkLst>
            <pc:docMk/>
            <pc:sldMk cId="2673868480" sldId="1265"/>
            <ac:spMk id="12" creationId="{1A62964F-90A6-4706-B137-9E9AECD99CB3}"/>
          </ac:spMkLst>
        </pc:spChg>
        <pc:picChg chg="del">
          <ac:chgData name="홍필두" userId="a613eac9-2ee1-4936-8d5c-6f3d69f7b146" providerId="ADAL" clId="{336330DA-18F4-40E4-A7A4-CC0D3782852B}" dt="2019-08-22T14:27:00.628" v="2539" actId="478"/>
          <ac:picMkLst>
            <pc:docMk/>
            <pc:sldMk cId="2673868480" sldId="1265"/>
            <ac:picMk id="2" creationId="{00000000-0000-0000-0000-000000000000}"/>
          </ac:picMkLst>
        </pc:picChg>
      </pc:sldChg>
      <pc:sldChg chg="modSp">
        <pc:chgData name="홍필두" userId="a613eac9-2ee1-4936-8d5c-6f3d69f7b146" providerId="ADAL" clId="{336330DA-18F4-40E4-A7A4-CC0D3782852B}" dt="2019-08-22T14:29:16.309" v="2629" actId="20577"/>
        <pc:sldMkLst>
          <pc:docMk/>
          <pc:sldMk cId="4200777276" sldId="1266"/>
        </pc:sldMkLst>
        <pc:spChg chg="mod">
          <ac:chgData name="홍필두" userId="a613eac9-2ee1-4936-8d5c-6f3d69f7b146" providerId="ADAL" clId="{336330DA-18F4-40E4-A7A4-CC0D3782852B}" dt="2019-08-22T14:29:16.309" v="2629" actId="20577"/>
          <ac:spMkLst>
            <pc:docMk/>
            <pc:sldMk cId="4200777276" sldId="1266"/>
            <ac:spMk id="28" creationId="{623AE1B3-87DE-45E2-9035-46A074C76196}"/>
          </ac:spMkLst>
        </pc:spChg>
      </pc:sldChg>
      <pc:sldChg chg="addSp delSp modSp add">
        <pc:chgData name="홍필두" userId="a613eac9-2ee1-4936-8d5c-6f3d69f7b146" providerId="ADAL" clId="{336330DA-18F4-40E4-A7A4-CC0D3782852B}" dt="2019-08-22T14:17:48.673" v="2376" actId="1076"/>
        <pc:sldMkLst>
          <pc:docMk/>
          <pc:sldMk cId="1745558932" sldId="1267"/>
        </pc:sldMkLst>
        <pc:spChg chg="add mod">
          <ac:chgData name="홍필두" userId="a613eac9-2ee1-4936-8d5c-6f3d69f7b146" providerId="ADAL" clId="{336330DA-18F4-40E4-A7A4-CC0D3782852B}" dt="2019-08-22T14:17:09.311" v="2365" actId="14100"/>
          <ac:spMkLst>
            <pc:docMk/>
            <pc:sldMk cId="1745558932" sldId="1267"/>
            <ac:spMk id="8" creationId="{205EB9A7-96B4-4503-8742-3902B7930CEB}"/>
          </ac:spMkLst>
        </pc:spChg>
        <pc:spChg chg="add mod">
          <ac:chgData name="홍필두" userId="a613eac9-2ee1-4936-8d5c-6f3d69f7b146" providerId="ADAL" clId="{336330DA-18F4-40E4-A7A4-CC0D3782852B}" dt="2019-08-22T14:17:23.583" v="2369" actId="20577"/>
          <ac:spMkLst>
            <pc:docMk/>
            <pc:sldMk cId="1745558932" sldId="1267"/>
            <ac:spMk id="9" creationId="{5B41FDF5-6BC8-4BF5-801C-56E198AAE3E9}"/>
          </ac:spMkLst>
        </pc:spChg>
        <pc:spChg chg="add mod">
          <ac:chgData name="홍필두" userId="a613eac9-2ee1-4936-8d5c-6f3d69f7b146" providerId="ADAL" clId="{336330DA-18F4-40E4-A7A4-CC0D3782852B}" dt="2019-08-22T14:17:46.452" v="2375" actId="20577"/>
          <ac:spMkLst>
            <pc:docMk/>
            <pc:sldMk cId="1745558932" sldId="1267"/>
            <ac:spMk id="11" creationId="{F8AE5528-4199-4AA5-9952-F6870C73EA80}"/>
          </ac:spMkLst>
        </pc:spChg>
        <pc:spChg chg="mod">
          <ac:chgData name="홍필두" userId="a613eac9-2ee1-4936-8d5c-6f3d69f7b146" providerId="ADAL" clId="{336330DA-18F4-40E4-A7A4-CC0D3782852B}" dt="2019-08-22T14:15:08.235" v="2345"/>
          <ac:spMkLst>
            <pc:docMk/>
            <pc:sldMk cId="1745558932" sldId="1267"/>
            <ac:spMk id="28" creationId="{623AE1B3-87DE-45E2-9035-46A074C76196}"/>
          </ac:spMkLst>
        </pc:spChg>
        <pc:picChg chg="add mod">
          <ac:chgData name="홍필두" userId="a613eac9-2ee1-4936-8d5c-6f3d69f7b146" providerId="ADAL" clId="{336330DA-18F4-40E4-A7A4-CC0D3782852B}" dt="2019-08-22T14:17:48.673" v="2376" actId="1076"/>
          <ac:picMkLst>
            <pc:docMk/>
            <pc:sldMk cId="1745558932" sldId="1267"/>
            <ac:picMk id="2" creationId="{DF5CF2E7-5870-47A3-9D72-7477DF4AF00B}"/>
          </ac:picMkLst>
        </pc:picChg>
        <pc:picChg chg="del">
          <ac:chgData name="홍필두" userId="a613eac9-2ee1-4936-8d5c-6f3d69f7b146" providerId="ADAL" clId="{336330DA-18F4-40E4-A7A4-CC0D3782852B}" dt="2019-08-22T14:13:35.386" v="2104" actId="478"/>
          <ac:picMkLst>
            <pc:docMk/>
            <pc:sldMk cId="1745558932" sldId="1267"/>
            <ac:picMk id="3" creationId="{07F42C2D-C1A1-4C02-A649-348D23CE1340}"/>
          </ac:picMkLst>
        </pc:picChg>
        <pc:picChg chg="add mod">
          <ac:chgData name="홍필두" userId="a613eac9-2ee1-4936-8d5c-6f3d69f7b146" providerId="ADAL" clId="{336330DA-18F4-40E4-A7A4-CC0D3782852B}" dt="2019-08-22T14:15:24.312" v="2348" actId="14100"/>
          <ac:picMkLst>
            <pc:docMk/>
            <pc:sldMk cId="1745558932" sldId="1267"/>
            <ac:picMk id="5" creationId="{C4C14265-969F-40C1-870D-4571C98BF307}"/>
          </ac:picMkLst>
        </pc:picChg>
        <pc:picChg chg="add mod">
          <ac:chgData name="홍필두" userId="a613eac9-2ee1-4936-8d5c-6f3d69f7b146" providerId="ADAL" clId="{336330DA-18F4-40E4-A7A4-CC0D3782852B}" dt="2019-08-22T14:16:37.639" v="2357" actId="1076"/>
          <ac:picMkLst>
            <pc:docMk/>
            <pc:sldMk cId="1745558932" sldId="1267"/>
            <ac:picMk id="6" creationId="{4268AF5D-FE6A-41DA-99C5-FA683C125B71}"/>
          </ac:picMkLst>
        </pc:picChg>
        <pc:picChg chg="add del">
          <ac:chgData name="홍필두" userId="a613eac9-2ee1-4936-8d5c-6f3d69f7b146" providerId="ADAL" clId="{336330DA-18F4-40E4-A7A4-CC0D3782852B}" dt="2019-08-22T14:17:29.939" v="2371"/>
          <ac:picMkLst>
            <pc:docMk/>
            <pc:sldMk cId="1745558932" sldId="1267"/>
            <ac:picMk id="10" creationId="{CB6CE87B-DA40-446B-AA5D-9043EDA48C24}"/>
          </ac:picMkLst>
        </pc:picChg>
      </pc:sldChg>
      <pc:sldChg chg="addSp delSp modSp add">
        <pc:chgData name="홍필두" userId="a613eac9-2ee1-4936-8d5c-6f3d69f7b146" providerId="ADAL" clId="{336330DA-18F4-40E4-A7A4-CC0D3782852B}" dt="2019-08-22T14:20:38.283" v="2481" actId="1076"/>
        <pc:sldMkLst>
          <pc:docMk/>
          <pc:sldMk cId="1980465407" sldId="1268"/>
        </pc:sldMkLst>
        <pc:spChg chg="del">
          <ac:chgData name="홍필두" userId="a613eac9-2ee1-4936-8d5c-6f3d69f7b146" providerId="ADAL" clId="{336330DA-18F4-40E4-A7A4-CC0D3782852B}" dt="2019-08-22T14:18:45.260" v="2470" actId="478"/>
          <ac:spMkLst>
            <pc:docMk/>
            <pc:sldMk cId="1980465407" sldId="1268"/>
            <ac:spMk id="8" creationId="{205EB9A7-96B4-4503-8742-3902B7930CEB}"/>
          </ac:spMkLst>
        </pc:spChg>
        <pc:spChg chg="del">
          <ac:chgData name="홍필두" userId="a613eac9-2ee1-4936-8d5c-6f3d69f7b146" providerId="ADAL" clId="{336330DA-18F4-40E4-A7A4-CC0D3782852B}" dt="2019-08-22T14:18:45.260" v="2470" actId="478"/>
          <ac:spMkLst>
            <pc:docMk/>
            <pc:sldMk cId="1980465407" sldId="1268"/>
            <ac:spMk id="9" creationId="{5B41FDF5-6BC8-4BF5-801C-56E198AAE3E9}"/>
          </ac:spMkLst>
        </pc:spChg>
        <pc:spChg chg="del">
          <ac:chgData name="홍필두" userId="a613eac9-2ee1-4936-8d5c-6f3d69f7b146" providerId="ADAL" clId="{336330DA-18F4-40E4-A7A4-CC0D3782852B}" dt="2019-08-22T14:18:45.260" v="2470" actId="478"/>
          <ac:spMkLst>
            <pc:docMk/>
            <pc:sldMk cId="1980465407" sldId="1268"/>
            <ac:spMk id="11" creationId="{F8AE5528-4199-4AA5-9952-F6870C73EA80}"/>
          </ac:spMkLst>
        </pc:spChg>
        <pc:spChg chg="mod">
          <ac:chgData name="홍필두" userId="a613eac9-2ee1-4936-8d5c-6f3d69f7b146" providerId="ADAL" clId="{336330DA-18F4-40E4-A7A4-CC0D3782852B}" dt="2019-08-22T14:18:41.149" v="2469" actId="6549"/>
          <ac:spMkLst>
            <pc:docMk/>
            <pc:sldMk cId="1980465407" sldId="1268"/>
            <ac:spMk id="28" creationId="{623AE1B3-87DE-45E2-9035-46A074C76196}"/>
          </ac:spMkLst>
        </pc:spChg>
        <pc:picChg chg="del">
          <ac:chgData name="홍필두" userId="a613eac9-2ee1-4936-8d5c-6f3d69f7b146" providerId="ADAL" clId="{336330DA-18F4-40E4-A7A4-CC0D3782852B}" dt="2019-08-22T14:18:48.635" v="2471" actId="478"/>
          <ac:picMkLst>
            <pc:docMk/>
            <pc:sldMk cId="1980465407" sldId="1268"/>
            <ac:picMk id="2" creationId="{DF5CF2E7-5870-47A3-9D72-7477DF4AF00B}"/>
          </ac:picMkLst>
        </pc:picChg>
        <pc:picChg chg="add mod">
          <ac:chgData name="홍필두" userId="a613eac9-2ee1-4936-8d5c-6f3d69f7b146" providerId="ADAL" clId="{336330DA-18F4-40E4-A7A4-CC0D3782852B}" dt="2019-08-22T14:19:47.881" v="2476" actId="1076"/>
          <ac:picMkLst>
            <pc:docMk/>
            <pc:sldMk cId="1980465407" sldId="1268"/>
            <ac:picMk id="3" creationId="{46F260E9-0EBF-4591-9FE9-EAE07DB64FFF}"/>
          </ac:picMkLst>
        </pc:picChg>
        <pc:picChg chg="del">
          <ac:chgData name="홍필두" userId="a613eac9-2ee1-4936-8d5c-6f3d69f7b146" providerId="ADAL" clId="{336330DA-18F4-40E4-A7A4-CC0D3782852B}" dt="2019-08-22T14:18:45.260" v="2470" actId="478"/>
          <ac:picMkLst>
            <pc:docMk/>
            <pc:sldMk cId="1980465407" sldId="1268"/>
            <ac:picMk id="5" creationId="{C4C14265-969F-40C1-870D-4571C98BF307}"/>
          </ac:picMkLst>
        </pc:picChg>
        <pc:picChg chg="del">
          <ac:chgData name="홍필두" userId="a613eac9-2ee1-4936-8d5c-6f3d69f7b146" providerId="ADAL" clId="{336330DA-18F4-40E4-A7A4-CC0D3782852B}" dt="2019-08-22T14:18:45.260" v="2470" actId="478"/>
          <ac:picMkLst>
            <pc:docMk/>
            <pc:sldMk cId="1980465407" sldId="1268"/>
            <ac:picMk id="6" creationId="{4268AF5D-FE6A-41DA-99C5-FA683C125B71}"/>
          </ac:picMkLst>
        </pc:picChg>
        <pc:picChg chg="add mod">
          <ac:chgData name="홍필두" userId="a613eac9-2ee1-4936-8d5c-6f3d69f7b146" providerId="ADAL" clId="{336330DA-18F4-40E4-A7A4-CC0D3782852B}" dt="2019-08-22T14:20:38.283" v="2481" actId="1076"/>
          <ac:picMkLst>
            <pc:docMk/>
            <pc:sldMk cId="1980465407" sldId="1268"/>
            <ac:picMk id="7" creationId="{4C7FD42B-242A-4416-B3C0-5486A5813190}"/>
          </ac:picMkLst>
        </pc:picChg>
      </pc:sldChg>
      <pc:sldChg chg="addSp delSp modSp add">
        <pc:chgData name="홍필두" userId="a613eac9-2ee1-4936-8d5c-6f3d69f7b146" providerId="ADAL" clId="{336330DA-18F4-40E4-A7A4-CC0D3782852B}" dt="2019-08-22T14:21:48.303" v="2494" actId="1076"/>
        <pc:sldMkLst>
          <pc:docMk/>
          <pc:sldMk cId="3199776655" sldId="1269"/>
        </pc:sldMkLst>
        <pc:spChg chg="mod">
          <ac:chgData name="홍필두" userId="a613eac9-2ee1-4936-8d5c-6f3d69f7b146" providerId="ADAL" clId="{336330DA-18F4-40E4-A7A4-CC0D3782852B}" dt="2019-08-22T14:21:10.206" v="2490" actId="20577"/>
          <ac:spMkLst>
            <pc:docMk/>
            <pc:sldMk cId="3199776655" sldId="1269"/>
            <ac:spMk id="28" creationId="{623AE1B3-87DE-45E2-9035-46A074C76196}"/>
          </ac:spMkLst>
        </pc:spChg>
        <pc:picChg chg="add mod">
          <ac:chgData name="홍필두" userId="a613eac9-2ee1-4936-8d5c-6f3d69f7b146" providerId="ADAL" clId="{336330DA-18F4-40E4-A7A4-CC0D3782852B}" dt="2019-08-22T14:21:48.303" v="2494" actId="1076"/>
          <ac:picMkLst>
            <pc:docMk/>
            <pc:sldMk cId="3199776655" sldId="1269"/>
            <ac:picMk id="2" creationId="{2EEB44F2-F5A8-4100-A72E-91527015DE57}"/>
          </ac:picMkLst>
        </pc:picChg>
        <pc:picChg chg="del">
          <ac:chgData name="홍필두" userId="a613eac9-2ee1-4936-8d5c-6f3d69f7b146" providerId="ADAL" clId="{336330DA-18F4-40E4-A7A4-CC0D3782852B}" dt="2019-08-22T14:21:12.155" v="2491" actId="478"/>
          <ac:picMkLst>
            <pc:docMk/>
            <pc:sldMk cId="3199776655" sldId="1269"/>
            <ac:picMk id="3" creationId="{46F260E9-0EBF-4591-9FE9-EAE07DB64FFF}"/>
          </ac:picMkLst>
        </pc:picChg>
        <pc:picChg chg="del">
          <ac:chgData name="홍필두" userId="a613eac9-2ee1-4936-8d5c-6f3d69f7b146" providerId="ADAL" clId="{336330DA-18F4-40E4-A7A4-CC0D3782852B}" dt="2019-08-22T14:21:13.924" v="2492" actId="478"/>
          <ac:picMkLst>
            <pc:docMk/>
            <pc:sldMk cId="3199776655" sldId="1269"/>
            <ac:picMk id="7" creationId="{4C7FD42B-242A-4416-B3C0-5486A5813190}"/>
          </ac:picMkLst>
        </pc:picChg>
      </pc:sldChg>
      <pc:sldChg chg="addSp modSp add">
        <pc:chgData name="홍필두" userId="a613eac9-2ee1-4936-8d5c-6f3d69f7b146" providerId="ADAL" clId="{336330DA-18F4-40E4-A7A4-CC0D3782852B}" dt="2019-08-22T14:26:14.630" v="2538" actId="1076"/>
        <pc:sldMkLst>
          <pc:docMk/>
          <pc:sldMk cId="3178933903" sldId="1270"/>
        </pc:sldMkLst>
        <pc:picChg chg="add mod">
          <ac:chgData name="홍필두" userId="a613eac9-2ee1-4936-8d5c-6f3d69f7b146" providerId="ADAL" clId="{336330DA-18F4-40E4-A7A4-CC0D3782852B}" dt="2019-08-22T14:25:57.351" v="2536" actId="1076"/>
          <ac:picMkLst>
            <pc:docMk/>
            <pc:sldMk cId="3178933903" sldId="1270"/>
            <ac:picMk id="2" creationId="{2766A078-ACAF-4614-93E3-65A79FFC56F1}"/>
          </ac:picMkLst>
        </pc:picChg>
        <pc:picChg chg="add mod">
          <ac:chgData name="홍필두" userId="a613eac9-2ee1-4936-8d5c-6f3d69f7b146" providerId="ADAL" clId="{336330DA-18F4-40E4-A7A4-CC0D3782852B}" dt="2019-08-22T14:26:14.630" v="2538" actId="1076"/>
          <ac:picMkLst>
            <pc:docMk/>
            <pc:sldMk cId="3178933903" sldId="1270"/>
            <ac:picMk id="3" creationId="{3074B64B-7D86-48C7-9545-08BAA3A9D28A}"/>
          </ac:picMkLst>
        </pc:picChg>
      </pc:sldChg>
      <pc:sldChg chg="addSp delSp modSp add">
        <pc:chgData name="홍필두" userId="a613eac9-2ee1-4936-8d5c-6f3d69f7b146" providerId="ADAL" clId="{336330DA-18F4-40E4-A7A4-CC0D3782852B}" dt="2019-08-22T14:25:19.144" v="2532" actId="1076"/>
        <pc:sldMkLst>
          <pc:docMk/>
          <pc:sldMk cId="332290748" sldId="1271"/>
        </pc:sldMkLst>
        <pc:spChg chg="mod">
          <ac:chgData name="홍필두" userId="a613eac9-2ee1-4936-8d5c-6f3d69f7b146" providerId="ADAL" clId="{336330DA-18F4-40E4-A7A4-CC0D3782852B}" dt="2019-08-22T14:24:23.804" v="2522" actId="20577"/>
          <ac:spMkLst>
            <pc:docMk/>
            <pc:sldMk cId="332290748" sldId="1271"/>
            <ac:spMk id="28" creationId="{623AE1B3-87DE-45E2-9035-46A074C76196}"/>
          </ac:spMkLst>
        </pc:spChg>
        <pc:picChg chg="add mod">
          <ac:chgData name="홍필두" userId="a613eac9-2ee1-4936-8d5c-6f3d69f7b146" providerId="ADAL" clId="{336330DA-18F4-40E4-A7A4-CC0D3782852B}" dt="2019-08-22T14:25:14.431" v="2530" actId="14100"/>
          <ac:picMkLst>
            <pc:docMk/>
            <pc:sldMk cId="332290748" sldId="1271"/>
            <ac:picMk id="2" creationId="{FF80C60D-41AA-4832-9719-ED9F0EE3DCB3}"/>
          </ac:picMkLst>
        </pc:picChg>
        <pc:picChg chg="add mod">
          <ac:chgData name="홍필두" userId="a613eac9-2ee1-4936-8d5c-6f3d69f7b146" providerId="ADAL" clId="{336330DA-18F4-40E4-A7A4-CC0D3782852B}" dt="2019-08-22T14:25:19.144" v="2532" actId="1076"/>
          <ac:picMkLst>
            <pc:docMk/>
            <pc:sldMk cId="332290748" sldId="1271"/>
            <ac:picMk id="3" creationId="{27EA7016-30FA-40CA-9FD5-80F7475530B6}"/>
          </ac:picMkLst>
        </pc:picChg>
        <pc:picChg chg="del">
          <ac:chgData name="홍필두" userId="a613eac9-2ee1-4936-8d5c-6f3d69f7b146" providerId="ADAL" clId="{336330DA-18F4-40E4-A7A4-CC0D3782852B}" dt="2019-08-22T14:24:26.068" v="2523" actId="478"/>
          <ac:picMkLst>
            <pc:docMk/>
            <pc:sldMk cId="332290748" sldId="1271"/>
            <ac:picMk id="5" creationId="{D706EFA9-89F0-4AAE-87D9-14613A2F790D}"/>
          </ac:picMkLst>
        </pc:picChg>
      </pc:sldChg>
      <pc:sldChg chg="addSp delSp modSp add">
        <pc:chgData name="홍필두" userId="a613eac9-2ee1-4936-8d5c-6f3d69f7b146" providerId="ADAL" clId="{336330DA-18F4-40E4-A7A4-CC0D3782852B}" dt="2019-08-22T14:28:55.938" v="2597" actId="1076"/>
        <pc:sldMkLst>
          <pc:docMk/>
          <pc:sldMk cId="682093133" sldId="1272"/>
        </pc:sldMkLst>
        <pc:spChg chg="mod">
          <ac:chgData name="홍필두" userId="a613eac9-2ee1-4936-8d5c-6f3d69f7b146" providerId="ADAL" clId="{336330DA-18F4-40E4-A7A4-CC0D3782852B}" dt="2019-08-22T14:27:56.024" v="2591" actId="313"/>
          <ac:spMkLst>
            <pc:docMk/>
            <pc:sldMk cId="682093133" sldId="1272"/>
            <ac:spMk id="8" creationId="{1A62964F-90A6-4706-B137-9E9AECD99CB3}"/>
          </ac:spMkLst>
        </pc:spChg>
        <pc:spChg chg="mod">
          <ac:chgData name="홍필두" userId="a613eac9-2ee1-4936-8d5c-6f3d69f7b146" providerId="ADAL" clId="{336330DA-18F4-40E4-A7A4-CC0D3782852B}" dt="2019-08-22T14:27:32.340" v="2554" actId="20577"/>
          <ac:spMkLst>
            <pc:docMk/>
            <pc:sldMk cId="682093133" sldId="1272"/>
            <ac:spMk id="28" creationId="{623AE1B3-87DE-45E2-9035-46A074C76196}"/>
          </ac:spMkLst>
        </pc:spChg>
        <pc:picChg chg="add mod">
          <ac:chgData name="홍필두" userId="a613eac9-2ee1-4936-8d5c-6f3d69f7b146" providerId="ADAL" clId="{336330DA-18F4-40E4-A7A4-CC0D3782852B}" dt="2019-08-22T14:28:17.743" v="2594" actId="1076"/>
          <ac:picMkLst>
            <pc:docMk/>
            <pc:sldMk cId="682093133" sldId="1272"/>
            <ac:picMk id="2" creationId="{20AA0E97-0D07-462A-8B75-5A5AD62A4576}"/>
          </ac:picMkLst>
        </pc:picChg>
        <pc:picChg chg="add mod">
          <ac:chgData name="홍필두" userId="a613eac9-2ee1-4936-8d5c-6f3d69f7b146" providerId="ADAL" clId="{336330DA-18F4-40E4-A7A4-CC0D3782852B}" dt="2019-08-22T14:28:55.938" v="2597" actId="1076"/>
          <ac:picMkLst>
            <pc:docMk/>
            <pc:sldMk cId="682093133" sldId="1272"/>
            <ac:picMk id="3" creationId="{78AC1B46-5A85-4E8C-A4B4-610022FD814F}"/>
          </ac:picMkLst>
        </pc:picChg>
        <pc:picChg chg="del">
          <ac:chgData name="홍필두" userId="a613eac9-2ee1-4936-8d5c-6f3d69f7b146" providerId="ADAL" clId="{336330DA-18F4-40E4-A7A4-CC0D3782852B}" dt="2019-08-22T14:27:48.508" v="2589" actId="478"/>
          <ac:picMkLst>
            <pc:docMk/>
            <pc:sldMk cId="682093133" sldId="1272"/>
            <ac:picMk id="5" creationId="{00000000-0000-0000-0000-000000000000}"/>
          </ac:picMkLst>
        </pc:picChg>
        <pc:picChg chg="del">
          <ac:chgData name="홍필두" userId="a613eac9-2ee1-4936-8d5c-6f3d69f7b146" providerId="ADAL" clId="{336330DA-18F4-40E4-A7A4-CC0D3782852B}" dt="2019-08-22T14:27:48.508" v="2589" actId="478"/>
          <ac:picMkLst>
            <pc:docMk/>
            <pc:sldMk cId="682093133" sldId="1272"/>
            <ac:picMk id="6" creationId="{00000000-0000-0000-0000-000000000000}"/>
          </ac:picMkLst>
        </pc:picChg>
      </pc:sldChg>
    </pc:docChg>
  </pc:docChgLst>
  <pc:docChgLst>
    <pc:chgData name="홍필두" userId="a613eac9-2ee1-4936-8d5c-6f3d69f7b146" providerId="ADAL" clId="{4E3B834E-46CB-4F44-9DC7-4FAFB019E3D2}"/>
    <pc:docChg chg="undo custSel addSld delSld modSld">
      <pc:chgData name="홍필두" userId="a613eac9-2ee1-4936-8d5c-6f3d69f7b146" providerId="ADAL" clId="{4E3B834E-46CB-4F44-9DC7-4FAFB019E3D2}" dt="2019-08-20T14:15:29.825" v="2840" actId="20577"/>
      <pc:docMkLst>
        <pc:docMk/>
      </pc:docMkLst>
      <pc:sldChg chg="modSp">
        <pc:chgData name="홍필두" userId="a613eac9-2ee1-4936-8d5c-6f3d69f7b146" providerId="ADAL" clId="{4E3B834E-46CB-4F44-9DC7-4FAFB019E3D2}" dt="2019-08-20T13:17:17.302" v="38" actId="20577"/>
        <pc:sldMkLst>
          <pc:docMk/>
          <pc:sldMk cId="0" sldId="694"/>
        </pc:sldMkLst>
        <pc:spChg chg="mod">
          <ac:chgData name="홍필두" userId="a613eac9-2ee1-4936-8d5c-6f3d69f7b146" providerId="ADAL" clId="{4E3B834E-46CB-4F44-9DC7-4FAFB019E3D2}" dt="2019-08-20T13:17:17.302" v="38" actId="20577"/>
          <ac:spMkLst>
            <pc:docMk/>
            <pc:sldMk cId="0" sldId="694"/>
            <ac:spMk id="3074" creationId="{00000000-0000-0000-0000-000000000000}"/>
          </ac:spMkLst>
        </pc:spChg>
      </pc:sldChg>
      <pc:sldChg chg="modSp">
        <pc:chgData name="홍필두" userId="a613eac9-2ee1-4936-8d5c-6f3d69f7b146" providerId="ADAL" clId="{4E3B834E-46CB-4F44-9DC7-4FAFB019E3D2}" dt="2019-08-20T13:20:33.787" v="243"/>
        <pc:sldMkLst>
          <pc:docMk/>
          <pc:sldMk cId="536599336" sldId="961"/>
        </pc:sldMkLst>
        <pc:spChg chg="mod">
          <ac:chgData name="홍필두" userId="a613eac9-2ee1-4936-8d5c-6f3d69f7b146" providerId="ADAL" clId="{4E3B834E-46CB-4F44-9DC7-4FAFB019E3D2}" dt="2019-08-20T13:20:33.787" v="243"/>
          <ac:spMkLst>
            <pc:docMk/>
            <pc:sldMk cId="536599336" sldId="961"/>
            <ac:spMk id="331782" creationId="{00000000-0000-0000-0000-000000000000}"/>
          </ac:spMkLst>
        </pc:spChg>
      </pc:sldChg>
      <pc:sldChg chg="addSp delSp modSp">
        <pc:chgData name="홍필두" userId="a613eac9-2ee1-4936-8d5c-6f3d69f7b146" providerId="ADAL" clId="{4E3B834E-46CB-4F44-9DC7-4FAFB019E3D2}" dt="2019-08-20T14:04:14.807" v="2091" actId="1038"/>
        <pc:sldMkLst>
          <pc:docMk/>
          <pc:sldMk cId="2515475800" sldId="1226"/>
        </pc:sldMkLst>
        <pc:spChg chg="add del mod">
          <ac:chgData name="홍필두" userId="a613eac9-2ee1-4936-8d5c-6f3d69f7b146" providerId="ADAL" clId="{4E3B834E-46CB-4F44-9DC7-4FAFB019E3D2}" dt="2019-08-20T13:22:38.301" v="421" actId="478"/>
          <ac:spMkLst>
            <pc:docMk/>
            <pc:sldMk cId="2515475800" sldId="1226"/>
            <ac:spMk id="2" creationId="{40707729-C580-473C-92F6-EB9E5CF2279D}"/>
          </ac:spMkLst>
        </pc:spChg>
        <pc:spChg chg="del">
          <ac:chgData name="홍필두" userId="a613eac9-2ee1-4936-8d5c-6f3d69f7b146" providerId="ADAL" clId="{4E3B834E-46CB-4F44-9DC7-4FAFB019E3D2}" dt="2019-08-20T13:20:50.661" v="244" actId="478"/>
          <ac:spMkLst>
            <pc:docMk/>
            <pc:sldMk cId="2515475800" sldId="1226"/>
            <ac:spMk id="7" creationId="{CB0EF7B1-5405-4F7E-886F-0A608C4D2322}"/>
          </ac:spMkLst>
        </pc:spChg>
        <pc:spChg chg="add del mod">
          <ac:chgData name="홍필두" userId="a613eac9-2ee1-4936-8d5c-6f3d69f7b146" providerId="ADAL" clId="{4E3B834E-46CB-4F44-9DC7-4FAFB019E3D2}" dt="2019-08-20T13:23:49.236" v="430" actId="478"/>
          <ac:spMkLst>
            <pc:docMk/>
            <pc:sldMk cId="2515475800" sldId="1226"/>
            <ac:spMk id="8" creationId="{DB533406-A913-45E6-BAED-2049D604220A}"/>
          </ac:spMkLst>
        </pc:spChg>
        <pc:spChg chg="add mod">
          <ac:chgData name="홍필두" userId="a613eac9-2ee1-4936-8d5c-6f3d69f7b146" providerId="ADAL" clId="{4E3B834E-46CB-4F44-9DC7-4FAFB019E3D2}" dt="2019-08-20T13:24:57.269" v="446" actId="1076"/>
          <ac:spMkLst>
            <pc:docMk/>
            <pc:sldMk cId="2515475800" sldId="1226"/>
            <ac:spMk id="10" creationId="{D42447F2-AF8A-4410-A46C-5E23272573CF}"/>
          </ac:spMkLst>
        </pc:spChg>
        <pc:spChg chg="add mod">
          <ac:chgData name="홍필두" userId="a613eac9-2ee1-4936-8d5c-6f3d69f7b146" providerId="ADAL" clId="{4E3B834E-46CB-4F44-9DC7-4FAFB019E3D2}" dt="2019-08-20T13:24:57.269" v="446" actId="1076"/>
          <ac:spMkLst>
            <pc:docMk/>
            <pc:sldMk cId="2515475800" sldId="1226"/>
            <ac:spMk id="12" creationId="{B609E07A-FAF5-4D70-8F12-237D0C00C58A}"/>
          </ac:spMkLst>
        </pc:spChg>
        <pc:spChg chg="add mod">
          <ac:chgData name="홍필두" userId="a613eac9-2ee1-4936-8d5c-6f3d69f7b146" providerId="ADAL" clId="{4E3B834E-46CB-4F44-9DC7-4FAFB019E3D2}" dt="2019-08-20T13:26:02.250" v="461" actId="14100"/>
          <ac:spMkLst>
            <pc:docMk/>
            <pc:sldMk cId="2515475800" sldId="1226"/>
            <ac:spMk id="15" creationId="{F9480B72-3000-4BD9-A35E-6E414943780C}"/>
          </ac:spMkLst>
        </pc:spChg>
        <pc:spChg chg="add mod">
          <ac:chgData name="홍필두" userId="a613eac9-2ee1-4936-8d5c-6f3d69f7b146" providerId="ADAL" clId="{4E3B834E-46CB-4F44-9DC7-4FAFB019E3D2}" dt="2019-08-20T13:26:58.281" v="471" actId="693"/>
          <ac:spMkLst>
            <pc:docMk/>
            <pc:sldMk cId="2515475800" sldId="1226"/>
            <ac:spMk id="16" creationId="{62DCD705-E930-4289-BCC4-EAC6EF3F2801}"/>
          </ac:spMkLst>
        </pc:spChg>
        <pc:spChg chg="add mod">
          <ac:chgData name="홍필두" userId="a613eac9-2ee1-4936-8d5c-6f3d69f7b146" providerId="ADAL" clId="{4E3B834E-46CB-4F44-9DC7-4FAFB019E3D2}" dt="2019-08-20T13:25:32.291" v="455" actId="1076"/>
          <ac:spMkLst>
            <pc:docMk/>
            <pc:sldMk cId="2515475800" sldId="1226"/>
            <ac:spMk id="19" creationId="{428A9128-924F-45D5-9048-0A9B771762A5}"/>
          </ac:spMkLst>
        </pc:spChg>
        <pc:spChg chg="add mod">
          <ac:chgData name="홍필두" userId="a613eac9-2ee1-4936-8d5c-6f3d69f7b146" providerId="ADAL" clId="{4E3B834E-46CB-4F44-9DC7-4FAFB019E3D2}" dt="2019-08-20T13:25:05.358" v="448" actId="1076"/>
          <ac:spMkLst>
            <pc:docMk/>
            <pc:sldMk cId="2515475800" sldId="1226"/>
            <ac:spMk id="20" creationId="{A728550C-2417-4031-910C-70F3FABB53D3}"/>
          </ac:spMkLst>
        </pc:spChg>
        <pc:spChg chg="add mod">
          <ac:chgData name="홍필두" userId="a613eac9-2ee1-4936-8d5c-6f3d69f7b146" providerId="ADAL" clId="{4E3B834E-46CB-4F44-9DC7-4FAFB019E3D2}" dt="2019-08-20T13:25:13.930" v="450" actId="1076"/>
          <ac:spMkLst>
            <pc:docMk/>
            <pc:sldMk cId="2515475800" sldId="1226"/>
            <ac:spMk id="21" creationId="{541BD331-210A-4118-A86D-2ADEDE1BB29A}"/>
          </ac:spMkLst>
        </pc:spChg>
        <pc:spChg chg="add mod">
          <ac:chgData name="홍필두" userId="a613eac9-2ee1-4936-8d5c-6f3d69f7b146" providerId="ADAL" clId="{4E3B834E-46CB-4F44-9DC7-4FAFB019E3D2}" dt="2019-08-20T13:25:29.433" v="454" actId="1076"/>
          <ac:spMkLst>
            <pc:docMk/>
            <pc:sldMk cId="2515475800" sldId="1226"/>
            <ac:spMk id="22" creationId="{1BB0B7A0-0D82-4EE1-86FE-60E077285CE6}"/>
          </ac:spMkLst>
        </pc:spChg>
        <pc:spChg chg="add mod">
          <ac:chgData name="홍필두" userId="a613eac9-2ee1-4936-8d5c-6f3d69f7b146" providerId="ADAL" clId="{4E3B834E-46CB-4F44-9DC7-4FAFB019E3D2}" dt="2019-08-20T13:25:37.680" v="457" actId="1076"/>
          <ac:spMkLst>
            <pc:docMk/>
            <pc:sldMk cId="2515475800" sldId="1226"/>
            <ac:spMk id="23" creationId="{6B72F63C-0B11-4606-918B-03BF06F6FB7F}"/>
          </ac:spMkLst>
        </pc:spChg>
        <pc:spChg chg="add mod">
          <ac:chgData name="홍필두" userId="a613eac9-2ee1-4936-8d5c-6f3d69f7b146" providerId="ADAL" clId="{4E3B834E-46CB-4F44-9DC7-4FAFB019E3D2}" dt="2019-08-20T13:29:34.644" v="528" actId="208"/>
          <ac:spMkLst>
            <pc:docMk/>
            <pc:sldMk cId="2515475800" sldId="1226"/>
            <ac:spMk id="27" creationId="{3394E14E-A4EF-44C9-8A76-6DCB77B086D9}"/>
          </ac:spMkLst>
        </pc:spChg>
        <pc:spChg chg="mod">
          <ac:chgData name="홍필두" userId="a613eac9-2ee1-4936-8d5c-6f3d69f7b146" providerId="ADAL" clId="{4E3B834E-46CB-4F44-9DC7-4FAFB019E3D2}" dt="2019-08-20T13:45:48.558" v="1532" actId="20577"/>
          <ac:spMkLst>
            <pc:docMk/>
            <pc:sldMk cId="2515475800" sldId="1226"/>
            <ac:spMk id="28" creationId="{623AE1B3-87DE-45E2-9035-46A074C76196}"/>
          </ac:spMkLst>
        </pc:spChg>
        <pc:spChg chg="add del mod">
          <ac:chgData name="홍필두" userId="a613eac9-2ee1-4936-8d5c-6f3d69f7b146" providerId="ADAL" clId="{4E3B834E-46CB-4F44-9DC7-4FAFB019E3D2}" dt="2019-08-20T13:27:56.492" v="478"/>
          <ac:spMkLst>
            <pc:docMk/>
            <pc:sldMk cId="2515475800" sldId="1226"/>
            <ac:spMk id="29" creationId="{33535A36-F577-4C9B-B78B-D863BCC80A8D}"/>
          </ac:spMkLst>
        </pc:spChg>
        <pc:spChg chg="add mod">
          <ac:chgData name="홍필두" userId="a613eac9-2ee1-4936-8d5c-6f3d69f7b146" providerId="ADAL" clId="{4E3B834E-46CB-4F44-9DC7-4FAFB019E3D2}" dt="2019-08-20T13:31:16.560" v="578" actId="1076"/>
          <ac:spMkLst>
            <pc:docMk/>
            <pc:sldMk cId="2515475800" sldId="1226"/>
            <ac:spMk id="31" creationId="{3A6BA281-E277-41EE-9405-5F67642FC4E5}"/>
          </ac:spMkLst>
        </pc:spChg>
        <pc:spChg chg="add mod">
          <ac:chgData name="홍필두" userId="a613eac9-2ee1-4936-8d5c-6f3d69f7b146" providerId="ADAL" clId="{4E3B834E-46CB-4F44-9DC7-4FAFB019E3D2}" dt="2019-08-20T13:35:24.060" v="846" actId="113"/>
          <ac:spMkLst>
            <pc:docMk/>
            <pc:sldMk cId="2515475800" sldId="1226"/>
            <ac:spMk id="32" creationId="{E5216D1B-CC6D-449E-981A-336764941816}"/>
          </ac:spMkLst>
        </pc:spChg>
        <pc:spChg chg="add mod">
          <ac:chgData name="홍필두" userId="a613eac9-2ee1-4936-8d5c-6f3d69f7b146" providerId="ADAL" clId="{4E3B834E-46CB-4F44-9DC7-4FAFB019E3D2}" dt="2019-08-20T13:43:05.494" v="1386" actId="113"/>
          <ac:spMkLst>
            <pc:docMk/>
            <pc:sldMk cId="2515475800" sldId="1226"/>
            <ac:spMk id="33" creationId="{3287AE27-7974-4645-95F9-6DE09D4C7001}"/>
          </ac:spMkLst>
        </pc:spChg>
        <pc:spChg chg="add mod">
          <ac:chgData name="홍필두" userId="a613eac9-2ee1-4936-8d5c-6f3d69f7b146" providerId="ADAL" clId="{4E3B834E-46CB-4F44-9DC7-4FAFB019E3D2}" dt="2019-08-20T13:29:26.072" v="525" actId="208"/>
          <ac:spMkLst>
            <pc:docMk/>
            <pc:sldMk cId="2515475800" sldId="1226"/>
            <ac:spMk id="34" creationId="{E18FF1B9-1F5B-435E-B03F-52AD021893FB}"/>
          </ac:spMkLst>
        </pc:spChg>
        <pc:spChg chg="add mod">
          <ac:chgData name="홍필두" userId="a613eac9-2ee1-4936-8d5c-6f3d69f7b146" providerId="ADAL" clId="{4E3B834E-46CB-4F44-9DC7-4FAFB019E3D2}" dt="2019-08-20T13:31:19.024" v="579" actId="1076"/>
          <ac:spMkLst>
            <pc:docMk/>
            <pc:sldMk cId="2515475800" sldId="1226"/>
            <ac:spMk id="36" creationId="{830156AA-3F8D-4C44-A2F8-309A9125C3B6}"/>
          </ac:spMkLst>
        </pc:spChg>
        <pc:spChg chg="add mod">
          <ac:chgData name="홍필두" userId="a613eac9-2ee1-4936-8d5c-6f3d69f7b146" providerId="ADAL" clId="{4E3B834E-46CB-4F44-9DC7-4FAFB019E3D2}" dt="2019-08-20T13:31:21.914" v="580" actId="1076"/>
          <ac:spMkLst>
            <pc:docMk/>
            <pc:sldMk cId="2515475800" sldId="1226"/>
            <ac:spMk id="37" creationId="{F047D693-E902-428F-8A1C-8F5B75DBE29E}"/>
          </ac:spMkLst>
        </pc:spChg>
        <pc:spChg chg="add mod">
          <ac:chgData name="홍필두" userId="a613eac9-2ee1-4936-8d5c-6f3d69f7b146" providerId="ADAL" clId="{4E3B834E-46CB-4F44-9DC7-4FAFB019E3D2}" dt="2019-08-20T13:31:12.139" v="577" actId="1076"/>
          <ac:spMkLst>
            <pc:docMk/>
            <pc:sldMk cId="2515475800" sldId="1226"/>
            <ac:spMk id="38" creationId="{06BA87EA-07D5-45AA-A9F7-AAD7341876B2}"/>
          </ac:spMkLst>
        </pc:spChg>
        <pc:spChg chg="add mod">
          <ac:chgData name="홍필두" userId="a613eac9-2ee1-4936-8d5c-6f3d69f7b146" providerId="ADAL" clId="{4E3B834E-46CB-4F44-9DC7-4FAFB019E3D2}" dt="2019-08-20T13:40:31.773" v="1168" actId="20577"/>
          <ac:spMkLst>
            <pc:docMk/>
            <pc:sldMk cId="2515475800" sldId="1226"/>
            <ac:spMk id="40" creationId="{56D3F932-7761-494C-B633-78E7F2E2E900}"/>
          </ac:spMkLst>
        </pc:spChg>
        <pc:spChg chg="add mod">
          <ac:chgData name="홍필두" userId="a613eac9-2ee1-4936-8d5c-6f3d69f7b146" providerId="ADAL" clId="{4E3B834E-46CB-4F44-9DC7-4FAFB019E3D2}" dt="2019-08-20T13:40:45.300" v="1169" actId="1076"/>
          <ac:spMkLst>
            <pc:docMk/>
            <pc:sldMk cId="2515475800" sldId="1226"/>
            <ac:spMk id="41" creationId="{C20972F8-7936-4000-BF69-EA48CFB76570}"/>
          </ac:spMkLst>
        </pc:spChg>
        <pc:spChg chg="add mod">
          <ac:chgData name="홍필두" userId="a613eac9-2ee1-4936-8d5c-6f3d69f7b146" providerId="ADAL" clId="{4E3B834E-46CB-4F44-9DC7-4FAFB019E3D2}" dt="2019-08-20T13:41:48.020" v="1323" actId="1076"/>
          <ac:spMkLst>
            <pc:docMk/>
            <pc:sldMk cId="2515475800" sldId="1226"/>
            <ac:spMk id="42" creationId="{B3A8E401-0090-4E51-B29A-F46E9A871BF8}"/>
          </ac:spMkLst>
        </pc:spChg>
        <pc:spChg chg="add mod">
          <ac:chgData name="홍필두" userId="a613eac9-2ee1-4936-8d5c-6f3d69f7b146" providerId="ADAL" clId="{4E3B834E-46CB-4F44-9DC7-4FAFB019E3D2}" dt="2019-08-20T13:43:40.883" v="1435" actId="1076"/>
          <ac:spMkLst>
            <pc:docMk/>
            <pc:sldMk cId="2515475800" sldId="1226"/>
            <ac:spMk id="44" creationId="{80DEF532-9B61-4AB8-A8AC-2DCF9C0C7602}"/>
          </ac:spMkLst>
        </pc:spChg>
        <pc:spChg chg="add mod">
          <ac:chgData name="홍필두" userId="a613eac9-2ee1-4936-8d5c-6f3d69f7b146" providerId="ADAL" clId="{4E3B834E-46CB-4F44-9DC7-4FAFB019E3D2}" dt="2019-08-20T13:44:06.558" v="1456" actId="20577"/>
          <ac:spMkLst>
            <pc:docMk/>
            <pc:sldMk cId="2515475800" sldId="1226"/>
            <ac:spMk id="45" creationId="{DE750FC2-898F-4A87-87D9-D68148903231}"/>
          </ac:spMkLst>
        </pc:spChg>
        <pc:spChg chg="add mod">
          <ac:chgData name="홍필두" userId="a613eac9-2ee1-4936-8d5c-6f3d69f7b146" providerId="ADAL" clId="{4E3B834E-46CB-4F44-9DC7-4FAFB019E3D2}" dt="2019-08-20T14:03:52.853" v="2079" actId="20577"/>
          <ac:spMkLst>
            <pc:docMk/>
            <pc:sldMk cId="2515475800" sldId="1226"/>
            <ac:spMk id="46" creationId="{BA2FC497-6B5B-4579-8239-31861D4BF014}"/>
          </ac:spMkLst>
        </pc:spChg>
        <pc:spChg chg="del">
          <ac:chgData name="홍필두" userId="a613eac9-2ee1-4936-8d5c-6f3d69f7b146" providerId="ADAL" clId="{4E3B834E-46CB-4F44-9DC7-4FAFB019E3D2}" dt="2019-08-20T13:20:50.661" v="244" actId="478"/>
          <ac:spMkLst>
            <pc:docMk/>
            <pc:sldMk cId="2515475800" sldId="1226"/>
            <ac:spMk id="53" creationId="{597037AB-4A7A-4F72-9EB4-5E7BB8DF25DD}"/>
          </ac:spMkLst>
        </pc:spChg>
        <pc:spChg chg="del">
          <ac:chgData name="홍필두" userId="a613eac9-2ee1-4936-8d5c-6f3d69f7b146" providerId="ADAL" clId="{4E3B834E-46CB-4F44-9DC7-4FAFB019E3D2}" dt="2019-08-20T13:20:50.661" v="244" actId="478"/>
          <ac:spMkLst>
            <pc:docMk/>
            <pc:sldMk cId="2515475800" sldId="1226"/>
            <ac:spMk id="54" creationId="{C7C9C8E1-FE19-4333-90D4-82E37E238D1C}"/>
          </ac:spMkLst>
        </pc:spChg>
        <pc:spChg chg="del">
          <ac:chgData name="홍필두" userId="a613eac9-2ee1-4936-8d5c-6f3d69f7b146" providerId="ADAL" clId="{4E3B834E-46CB-4F44-9DC7-4FAFB019E3D2}" dt="2019-08-20T13:20:50.661" v="244" actId="478"/>
          <ac:spMkLst>
            <pc:docMk/>
            <pc:sldMk cId="2515475800" sldId="1226"/>
            <ac:spMk id="55" creationId="{B29056F7-1C73-470E-B8A7-A7EA9C92AD22}"/>
          </ac:spMkLst>
        </pc:spChg>
        <pc:graphicFrameChg chg="add del mod">
          <ac:chgData name="홍필두" userId="a613eac9-2ee1-4936-8d5c-6f3d69f7b146" providerId="ADAL" clId="{4E3B834E-46CB-4F44-9DC7-4FAFB019E3D2}" dt="2019-08-20T13:24:51.012" v="445"/>
          <ac:graphicFrameMkLst>
            <pc:docMk/>
            <pc:sldMk cId="2515475800" sldId="1226"/>
            <ac:graphicFrameMk id="14" creationId="{76F28153-F281-42B9-AE46-43BAD465BE8A}"/>
          </ac:graphicFrameMkLst>
        </pc:graphicFrameChg>
        <pc:picChg chg="del">
          <ac:chgData name="홍필두" userId="a613eac9-2ee1-4936-8d5c-6f3d69f7b146" providerId="ADAL" clId="{4E3B834E-46CB-4F44-9DC7-4FAFB019E3D2}" dt="2019-08-20T13:20:50.661" v="244" actId="478"/>
          <ac:picMkLst>
            <pc:docMk/>
            <pc:sldMk cId="2515475800" sldId="1226"/>
            <ac:picMk id="3" creationId="{D594B77E-F1C3-4A95-8C9F-DE728725E48A}"/>
          </ac:picMkLst>
        </pc:picChg>
        <pc:picChg chg="del">
          <ac:chgData name="홍필두" userId="a613eac9-2ee1-4936-8d5c-6f3d69f7b146" providerId="ADAL" clId="{4E3B834E-46CB-4F44-9DC7-4FAFB019E3D2}" dt="2019-08-20T13:20:50.661" v="244" actId="478"/>
          <ac:picMkLst>
            <pc:docMk/>
            <pc:sldMk cId="2515475800" sldId="1226"/>
            <ac:picMk id="5" creationId="{EAFB1D2C-F13C-479D-B7D3-0D0BD00214AA}"/>
          </ac:picMkLst>
        </pc:picChg>
        <pc:picChg chg="del">
          <ac:chgData name="홍필두" userId="a613eac9-2ee1-4936-8d5c-6f3d69f7b146" providerId="ADAL" clId="{4E3B834E-46CB-4F44-9DC7-4FAFB019E3D2}" dt="2019-08-20T13:20:50.661" v="244" actId="478"/>
          <ac:picMkLst>
            <pc:docMk/>
            <pc:sldMk cId="2515475800" sldId="1226"/>
            <ac:picMk id="6" creationId="{148F7873-A573-4F65-9387-4830B96C2F40}"/>
          </ac:picMkLst>
        </pc:picChg>
        <pc:cxnChg chg="del">
          <ac:chgData name="홍필두" userId="a613eac9-2ee1-4936-8d5c-6f3d69f7b146" providerId="ADAL" clId="{4E3B834E-46CB-4F44-9DC7-4FAFB019E3D2}" dt="2019-08-20T13:20:50.661" v="244" actId="478"/>
          <ac:cxnSpMkLst>
            <pc:docMk/>
            <pc:sldMk cId="2515475800" sldId="1226"/>
            <ac:cxnSpMk id="9" creationId="{E4EA1867-5ECA-45D3-A779-1215296C0ABC}"/>
          </ac:cxnSpMkLst>
        </pc:cxnChg>
        <pc:cxnChg chg="del mod">
          <ac:chgData name="홍필두" userId="a613eac9-2ee1-4936-8d5c-6f3d69f7b146" providerId="ADAL" clId="{4E3B834E-46CB-4F44-9DC7-4FAFB019E3D2}" dt="2019-08-20T13:20:50.661" v="244" actId="478"/>
          <ac:cxnSpMkLst>
            <pc:docMk/>
            <pc:sldMk cId="2515475800" sldId="1226"/>
            <ac:cxnSpMk id="11" creationId="{EDBB015B-B9D8-4DE6-96B4-58E0DA2C62CB}"/>
          </ac:cxnSpMkLst>
        </pc:cxnChg>
        <pc:cxnChg chg="del">
          <ac:chgData name="홍필두" userId="a613eac9-2ee1-4936-8d5c-6f3d69f7b146" providerId="ADAL" clId="{4E3B834E-46CB-4F44-9DC7-4FAFB019E3D2}" dt="2019-08-20T13:20:50.661" v="244" actId="478"/>
          <ac:cxnSpMkLst>
            <pc:docMk/>
            <pc:sldMk cId="2515475800" sldId="1226"/>
            <ac:cxnSpMk id="13" creationId="{1794A25D-40C3-476E-BFBB-C4B0AE312862}"/>
          </ac:cxnSpMkLst>
        </pc:cxnChg>
        <pc:cxnChg chg="add mod">
          <ac:chgData name="홍필두" userId="a613eac9-2ee1-4936-8d5c-6f3d69f7b146" providerId="ADAL" clId="{4E3B834E-46CB-4F44-9DC7-4FAFB019E3D2}" dt="2019-08-20T13:28:22.439" v="484" actId="208"/>
          <ac:cxnSpMkLst>
            <pc:docMk/>
            <pc:sldMk cId="2515475800" sldId="1226"/>
            <ac:cxnSpMk id="18" creationId="{424F266C-2571-4A1B-8BA1-F81D7C81EB9D}"/>
          </ac:cxnSpMkLst>
        </pc:cxnChg>
        <pc:cxnChg chg="add mod">
          <ac:chgData name="홍필두" userId="a613eac9-2ee1-4936-8d5c-6f3d69f7b146" providerId="ADAL" clId="{4E3B834E-46CB-4F44-9DC7-4FAFB019E3D2}" dt="2019-08-20T13:28:31.703" v="486" actId="1582"/>
          <ac:cxnSpMkLst>
            <pc:docMk/>
            <pc:sldMk cId="2515475800" sldId="1226"/>
            <ac:cxnSpMk id="30" creationId="{D5949C06-4991-4893-904B-B91F1BF4F86C}"/>
          </ac:cxnSpMkLst>
        </pc:cxnChg>
        <pc:cxnChg chg="add mod">
          <ac:chgData name="홍필두" userId="a613eac9-2ee1-4936-8d5c-6f3d69f7b146" providerId="ADAL" clId="{4E3B834E-46CB-4F44-9DC7-4FAFB019E3D2}" dt="2019-08-20T14:04:14.807" v="2091" actId="1038"/>
          <ac:cxnSpMkLst>
            <pc:docMk/>
            <pc:sldMk cId="2515475800" sldId="1226"/>
            <ac:cxnSpMk id="39" creationId="{16C0E6DC-F0EC-48F3-BCC3-2469953BFE7C}"/>
          </ac:cxnSpMkLst>
        </pc:cxnChg>
      </pc:sldChg>
      <pc:sldChg chg="addSp delSp modSp add">
        <pc:chgData name="홍필두" userId="a613eac9-2ee1-4936-8d5c-6f3d69f7b146" providerId="ADAL" clId="{4E3B834E-46CB-4F44-9DC7-4FAFB019E3D2}" dt="2019-08-20T14:15:29.825" v="2840" actId="20577"/>
        <pc:sldMkLst>
          <pc:docMk/>
          <pc:sldMk cId="175830737" sldId="1253"/>
        </pc:sldMkLst>
        <pc:spChg chg="mod">
          <ac:chgData name="홍필두" userId="a613eac9-2ee1-4936-8d5c-6f3d69f7b146" providerId="ADAL" clId="{4E3B834E-46CB-4F44-9DC7-4FAFB019E3D2}" dt="2019-08-20T14:07:02.030" v="2102" actId="164"/>
          <ac:spMkLst>
            <pc:docMk/>
            <pc:sldMk cId="175830737" sldId="1253"/>
            <ac:spMk id="10" creationId="{D42447F2-AF8A-4410-A46C-5E23272573CF}"/>
          </ac:spMkLst>
        </pc:spChg>
        <pc:spChg chg="mod">
          <ac:chgData name="홍필두" userId="a613eac9-2ee1-4936-8d5c-6f3d69f7b146" providerId="ADAL" clId="{4E3B834E-46CB-4F44-9DC7-4FAFB019E3D2}" dt="2019-08-20T14:07:02.030" v="2102" actId="164"/>
          <ac:spMkLst>
            <pc:docMk/>
            <pc:sldMk cId="175830737" sldId="1253"/>
            <ac:spMk id="12" creationId="{B609E07A-FAF5-4D70-8F12-237D0C00C58A}"/>
          </ac:spMkLst>
        </pc:spChg>
        <pc:spChg chg="del mod">
          <ac:chgData name="홍필두" userId="a613eac9-2ee1-4936-8d5c-6f3d69f7b146" providerId="ADAL" clId="{4E3B834E-46CB-4F44-9DC7-4FAFB019E3D2}" dt="2019-08-20T14:04:22.854" v="2092" actId="478"/>
          <ac:spMkLst>
            <pc:docMk/>
            <pc:sldMk cId="175830737" sldId="1253"/>
            <ac:spMk id="15" creationId="{F9480B72-3000-4BD9-A35E-6E414943780C}"/>
          </ac:spMkLst>
        </pc:spChg>
        <pc:spChg chg="mod">
          <ac:chgData name="홍필두" userId="a613eac9-2ee1-4936-8d5c-6f3d69f7b146" providerId="ADAL" clId="{4E3B834E-46CB-4F44-9DC7-4FAFB019E3D2}" dt="2019-08-20T14:07:02.030" v="2102" actId="164"/>
          <ac:spMkLst>
            <pc:docMk/>
            <pc:sldMk cId="175830737" sldId="1253"/>
            <ac:spMk id="16" creationId="{62DCD705-E930-4289-BCC4-EAC6EF3F2801}"/>
          </ac:spMkLst>
        </pc:spChg>
        <pc:spChg chg="del">
          <ac:chgData name="홍필두" userId="a613eac9-2ee1-4936-8d5c-6f3d69f7b146" providerId="ADAL" clId="{4E3B834E-46CB-4F44-9DC7-4FAFB019E3D2}" dt="2019-08-20T14:01:43.781" v="1824" actId="478"/>
          <ac:spMkLst>
            <pc:docMk/>
            <pc:sldMk cId="175830737" sldId="1253"/>
            <ac:spMk id="19" creationId="{428A9128-924F-45D5-9048-0A9B771762A5}"/>
          </ac:spMkLst>
        </pc:spChg>
        <pc:spChg chg="del">
          <ac:chgData name="홍필두" userId="a613eac9-2ee1-4936-8d5c-6f3d69f7b146" providerId="ADAL" clId="{4E3B834E-46CB-4F44-9DC7-4FAFB019E3D2}" dt="2019-08-20T14:01:43.781" v="1824" actId="478"/>
          <ac:spMkLst>
            <pc:docMk/>
            <pc:sldMk cId="175830737" sldId="1253"/>
            <ac:spMk id="20" creationId="{A728550C-2417-4031-910C-70F3FABB53D3}"/>
          </ac:spMkLst>
        </pc:spChg>
        <pc:spChg chg="del">
          <ac:chgData name="홍필두" userId="a613eac9-2ee1-4936-8d5c-6f3d69f7b146" providerId="ADAL" clId="{4E3B834E-46CB-4F44-9DC7-4FAFB019E3D2}" dt="2019-08-20T14:01:43.781" v="1824" actId="478"/>
          <ac:spMkLst>
            <pc:docMk/>
            <pc:sldMk cId="175830737" sldId="1253"/>
            <ac:spMk id="21" creationId="{541BD331-210A-4118-A86D-2ADEDE1BB29A}"/>
          </ac:spMkLst>
        </pc:spChg>
        <pc:spChg chg="del">
          <ac:chgData name="홍필두" userId="a613eac9-2ee1-4936-8d5c-6f3d69f7b146" providerId="ADAL" clId="{4E3B834E-46CB-4F44-9DC7-4FAFB019E3D2}" dt="2019-08-20T14:01:43.781" v="1824" actId="478"/>
          <ac:spMkLst>
            <pc:docMk/>
            <pc:sldMk cId="175830737" sldId="1253"/>
            <ac:spMk id="22" creationId="{1BB0B7A0-0D82-4EE1-86FE-60E077285CE6}"/>
          </ac:spMkLst>
        </pc:spChg>
        <pc:spChg chg="mod">
          <ac:chgData name="홍필두" userId="a613eac9-2ee1-4936-8d5c-6f3d69f7b146" providerId="ADAL" clId="{4E3B834E-46CB-4F44-9DC7-4FAFB019E3D2}" dt="2019-08-20T14:07:02.030" v="2102" actId="164"/>
          <ac:spMkLst>
            <pc:docMk/>
            <pc:sldMk cId="175830737" sldId="1253"/>
            <ac:spMk id="23" creationId="{6B72F63C-0B11-4606-918B-03BF06F6FB7F}"/>
          </ac:spMkLst>
        </pc:spChg>
        <pc:spChg chg="mod">
          <ac:chgData name="홍필두" userId="a613eac9-2ee1-4936-8d5c-6f3d69f7b146" providerId="ADAL" clId="{4E3B834E-46CB-4F44-9DC7-4FAFB019E3D2}" dt="2019-08-20T14:07:02.030" v="2102" actId="164"/>
          <ac:spMkLst>
            <pc:docMk/>
            <pc:sldMk cId="175830737" sldId="1253"/>
            <ac:spMk id="27" creationId="{3394E14E-A4EF-44C9-8A76-6DCB77B086D9}"/>
          </ac:spMkLst>
        </pc:spChg>
        <pc:spChg chg="mod">
          <ac:chgData name="홍필두" userId="a613eac9-2ee1-4936-8d5c-6f3d69f7b146" providerId="ADAL" clId="{4E3B834E-46CB-4F44-9DC7-4FAFB019E3D2}" dt="2019-08-20T14:15:29.825" v="2840" actId="20577"/>
          <ac:spMkLst>
            <pc:docMk/>
            <pc:sldMk cId="175830737" sldId="1253"/>
            <ac:spMk id="28" creationId="{623AE1B3-87DE-45E2-9035-46A074C76196}"/>
          </ac:spMkLst>
        </pc:spChg>
        <pc:spChg chg="add mod">
          <ac:chgData name="홍필두" userId="a613eac9-2ee1-4936-8d5c-6f3d69f7b146" providerId="ADAL" clId="{4E3B834E-46CB-4F44-9DC7-4FAFB019E3D2}" dt="2019-08-20T14:07:02.030" v="2102" actId="164"/>
          <ac:spMkLst>
            <pc:docMk/>
            <pc:sldMk cId="175830737" sldId="1253"/>
            <ac:spMk id="29" creationId="{1682C91F-9871-4EFE-85A6-AD8517032CAF}"/>
          </ac:spMkLst>
        </pc:spChg>
        <pc:spChg chg="del">
          <ac:chgData name="홍필두" userId="a613eac9-2ee1-4936-8d5c-6f3d69f7b146" providerId="ADAL" clId="{4E3B834E-46CB-4F44-9DC7-4FAFB019E3D2}" dt="2019-08-20T14:01:43.781" v="1824" actId="478"/>
          <ac:spMkLst>
            <pc:docMk/>
            <pc:sldMk cId="175830737" sldId="1253"/>
            <ac:spMk id="31" creationId="{3A6BA281-E277-41EE-9405-5F67642FC4E5}"/>
          </ac:spMkLst>
        </pc:spChg>
        <pc:spChg chg="del">
          <ac:chgData name="홍필두" userId="a613eac9-2ee1-4936-8d5c-6f3d69f7b146" providerId="ADAL" clId="{4E3B834E-46CB-4F44-9DC7-4FAFB019E3D2}" dt="2019-08-20T14:01:43.781" v="1824" actId="478"/>
          <ac:spMkLst>
            <pc:docMk/>
            <pc:sldMk cId="175830737" sldId="1253"/>
            <ac:spMk id="32" creationId="{E5216D1B-CC6D-449E-981A-336764941816}"/>
          </ac:spMkLst>
        </pc:spChg>
        <pc:spChg chg="del">
          <ac:chgData name="홍필두" userId="a613eac9-2ee1-4936-8d5c-6f3d69f7b146" providerId="ADAL" clId="{4E3B834E-46CB-4F44-9DC7-4FAFB019E3D2}" dt="2019-08-20T14:01:43.781" v="1824" actId="478"/>
          <ac:spMkLst>
            <pc:docMk/>
            <pc:sldMk cId="175830737" sldId="1253"/>
            <ac:spMk id="33" creationId="{3287AE27-7974-4645-95F9-6DE09D4C7001}"/>
          </ac:spMkLst>
        </pc:spChg>
        <pc:spChg chg="mod">
          <ac:chgData name="홍필두" userId="a613eac9-2ee1-4936-8d5c-6f3d69f7b146" providerId="ADAL" clId="{4E3B834E-46CB-4F44-9DC7-4FAFB019E3D2}" dt="2019-08-20T14:07:02.030" v="2102" actId="164"/>
          <ac:spMkLst>
            <pc:docMk/>
            <pc:sldMk cId="175830737" sldId="1253"/>
            <ac:spMk id="34" creationId="{E18FF1B9-1F5B-435E-B03F-52AD021893FB}"/>
          </ac:spMkLst>
        </pc:spChg>
        <pc:spChg chg="add mod">
          <ac:chgData name="홍필두" userId="a613eac9-2ee1-4936-8d5c-6f3d69f7b146" providerId="ADAL" clId="{4E3B834E-46CB-4F44-9DC7-4FAFB019E3D2}" dt="2019-08-20T14:07:02.030" v="2102" actId="164"/>
          <ac:spMkLst>
            <pc:docMk/>
            <pc:sldMk cId="175830737" sldId="1253"/>
            <ac:spMk id="35" creationId="{301DE97B-D1BB-4926-8DA5-FC78543C5D69}"/>
          </ac:spMkLst>
        </pc:spChg>
        <pc:spChg chg="del">
          <ac:chgData name="홍필두" userId="a613eac9-2ee1-4936-8d5c-6f3d69f7b146" providerId="ADAL" clId="{4E3B834E-46CB-4F44-9DC7-4FAFB019E3D2}" dt="2019-08-20T14:01:43.781" v="1824" actId="478"/>
          <ac:spMkLst>
            <pc:docMk/>
            <pc:sldMk cId="175830737" sldId="1253"/>
            <ac:spMk id="36" creationId="{830156AA-3F8D-4C44-A2F8-309A9125C3B6}"/>
          </ac:spMkLst>
        </pc:spChg>
        <pc:spChg chg="mod">
          <ac:chgData name="홍필두" userId="a613eac9-2ee1-4936-8d5c-6f3d69f7b146" providerId="ADAL" clId="{4E3B834E-46CB-4F44-9DC7-4FAFB019E3D2}" dt="2019-08-20T14:07:02.030" v="2102" actId="164"/>
          <ac:spMkLst>
            <pc:docMk/>
            <pc:sldMk cId="175830737" sldId="1253"/>
            <ac:spMk id="37" creationId="{F047D693-E902-428F-8A1C-8F5B75DBE29E}"/>
          </ac:spMkLst>
        </pc:spChg>
        <pc:spChg chg="mod">
          <ac:chgData name="홍필두" userId="a613eac9-2ee1-4936-8d5c-6f3d69f7b146" providerId="ADAL" clId="{4E3B834E-46CB-4F44-9DC7-4FAFB019E3D2}" dt="2019-08-20T14:07:02.030" v="2102" actId="164"/>
          <ac:spMkLst>
            <pc:docMk/>
            <pc:sldMk cId="175830737" sldId="1253"/>
            <ac:spMk id="38" creationId="{06BA87EA-07D5-45AA-A9F7-AAD7341876B2}"/>
          </ac:spMkLst>
        </pc:spChg>
        <pc:spChg chg="mod">
          <ac:chgData name="홍필두" userId="a613eac9-2ee1-4936-8d5c-6f3d69f7b146" providerId="ADAL" clId="{4E3B834E-46CB-4F44-9DC7-4FAFB019E3D2}" dt="2019-08-20T14:07:02.030" v="2102" actId="164"/>
          <ac:spMkLst>
            <pc:docMk/>
            <pc:sldMk cId="175830737" sldId="1253"/>
            <ac:spMk id="40" creationId="{56D3F932-7761-494C-B633-78E7F2E2E900}"/>
          </ac:spMkLst>
        </pc:spChg>
        <pc:spChg chg="del">
          <ac:chgData name="홍필두" userId="a613eac9-2ee1-4936-8d5c-6f3d69f7b146" providerId="ADAL" clId="{4E3B834E-46CB-4F44-9DC7-4FAFB019E3D2}" dt="2019-08-20T14:01:43.781" v="1824" actId="478"/>
          <ac:spMkLst>
            <pc:docMk/>
            <pc:sldMk cId="175830737" sldId="1253"/>
            <ac:spMk id="41" creationId="{C20972F8-7936-4000-BF69-EA48CFB76570}"/>
          </ac:spMkLst>
        </pc:spChg>
        <pc:spChg chg="mod">
          <ac:chgData name="홍필두" userId="a613eac9-2ee1-4936-8d5c-6f3d69f7b146" providerId="ADAL" clId="{4E3B834E-46CB-4F44-9DC7-4FAFB019E3D2}" dt="2019-08-20T14:07:02.030" v="2102" actId="164"/>
          <ac:spMkLst>
            <pc:docMk/>
            <pc:sldMk cId="175830737" sldId="1253"/>
            <ac:spMk id="42" creationId="{B3A8E401-0090-4E51-B29A-F46E9A871BF8}"/>
          </ac:spMkLst>
        </pc:spChg>
        <pc:spChg chg="add mod">
          <ac:chgData name="홍필두" userId="a613eac9-2ee1-4936-8d5c-6f3d69f7b146" providerId="ADAL" clId="{4E3B834E-46CB-4F44-9DC7-4FAFB019E3D2}" dt="2019-08-20T14:08:11.978" v="2110" actId="14100"/>
          <ac:spMkLst>
            <pc:docMk/>
            <pc:sldMk cId="175830737" sldId="1253"/>
            <ac:spMk id="43" creationId="{7DF4A0BD-A055-4067-8FA3-7AF54CF9BCAE}"/>
          </ac:spMkLst>
        </pc:spChg>
        <pc:spChg chg="mod">
          <ac:chgData name="홍필두" userId="a613eac9-2ee1-4936-8d5c-6f3d69f7b146" providerId="ADAL" clId="{4E3B834E-46CB-4F44-9DC7-4FAFB019E3D2}" dt="2019-08-20T14:07:02.030" v="2102" actId="164"/>
          <ac:spMkLst>
            <pc:docMk/>
            <pc:sldMk cId="175830737" sldId="1253"/>
            <ac:spMk id="44" creationId="{80DEF532-9B61-4AB8-A8AC-2DCF9C0C7602}"/>
          </ac:spMkLst>
        </pc:spChg>
        <pc:spChg chg="del">
          <ac:chgData name="홍필두" userId="a613eac9-2ee1-4936-8d5c-6f3d69f7b146" providerId="ADAL" clId="{4E3B834E-46CB-4F44-9DC7-4FAFB019E3D2}" dt="2019-08-20T14:01:43.781" v="1824" actId="478"/>
          <ac:spMkLst>
            <pc:docMk/>
            <pc:sldMk cId="175830737" sldId="1253"/>
            <ac:spMk id="45" creationId="{DE750FC2-898F-4A87-87D9-D68148903231}"/>
          </ac:spMkLst>
        </pc:spChg>
        <pc:spChg chg="add mod">
          <ac:chgData name="홍필두" userId="a613eac9-2ee1-4936-8d5c-6f3d69f7b146" providerId="ADAL" clId="{4E3B834E-46CB-4F44-9DC7-4FAFB019E3D2}" dt="2019-08-20T14:09:00.203" v="2119" actId="20577"/>
          <ac:spMkLst>
            <pc:docMk/>
            <pc:sldMk cId="175830737" sldId="1253"/>
            <ac:spMk id="46" creationId="{462505EA-7F11-4887-95FA-DEAD1BD01EBC}"/>
          </ac:spMkLst>
        </pc:spChg>
        <pc:spChg chg="add mod">
          <ac:chgData name="홍필두" userId="a613eac9-2ee1-4936-8d5c-6f3d69f7b146" providerId="ADAL" clId="{4E3B834E-46CB-4F44-9DC7-4FAFB019E3D2}" dt="2019-08-20T14:08:24.229" v="2112" actId="1076"/>
          <ac:spMkLst>
            <pc:docMk/>
            <pc:sldMk cId="175830737" sldId="1253"/>
            <ac:spMk id="47" creationId="{4CA842E6-31E0-4225-8733-28AB6D3F6C61}"/>
          </ac:spMkLst>
        </pc:spChg>
        <pc:spChg chg="add mod">
          <ac:chgData name="홍필두" userId="a613eac9-2ee1-4936-8d5c-6f3d69f7b146" providerId="ADAL" clId="{4E3B834E-46CB-4F44-9DC7-4FAFB019E3D2}" dt="2019-08-20T14:08:31.947" v="2115" actId="14100"/>
          <ac:spMkLst>
            <pc:docMk/>
            <pc:sldMk cId="175830737" sldId="1253"/>
            <ac:spMk id="48" creationId="{9AB6590D-1DA4-4EF1-9722-CACF7D9431C2}"/>
          </ac:spMkLst>
        </pc:spChg>
        <pc:spChg chg="add mod">
          <ac:chgData name="홍필두" userId="a613eac9-2ee1-4936-8d5c-6f3d69f7b146" providerId="ADAL" clId="{4E3B834E-46CB-4F44-9DC7-4FAFB019E3D2}" dt="2019-08-20T14:09:10.542" v="2122" actId="20577"/>
          <ac:spMkLst>
            <pc:docMk/>
            <pc:sldMk cId="175830737" sldId="1253"/>
            <ac:spMk id="49" creationId="{FB47B2B7-A20B-4814-831E-C6EB18623E5D}"/>
          </ac:spMkLst>
        </pc:spChg>
        <pc:spChg chg="add mod">
          <ac:chgData name="홍필두" userId="a613eac9-2ee1-4936-8d5c-6f3d69f7b146" providerId="ADAL" clId="{4E3B834E-46CB-4F44-9DC7-4FAFB019E3D2}" dt="2019-08-20T14:09:21.398" v="2125" actId="20577"/>
          <ac:spMkLst>
            <pc:docMk/>
            <pc:sldMk cId="175830737" sldId="1253"/>
            <ac:spMk id="50" creationId="{1A62964F-90A6-4706-B137-9E9AECD99CB3}"/>
          </ac:spMkLst>
        </pc:spChg>
        <pc:grpChg chg="add mod">
          <ac:chgData name="홍필두" userId="a613eac9-2ee1-4936-8d5c-6f3d69f7b146" providerId="ADAL" clId="{4E3B834E-46CB-4F44-9DC7-4FAFB019E3D2}" dt="2019-08-20T14:07:09.359" v="2104" actId="1076"/>
          <ac:grpSpMkLst>
            <pc:docMk/>
            <pc:sldMk cId="175830737" sldId="1253"/>
            <ac:grpSpMk id="2" creationId="{C0E1259D-7A28-48FD-B600-CD7E1CC76791}"/>
          </ac:grpSpMkLst>
        </pc:grpChg>
        <pc:picChg chg="add mod">
          <ac:chgData name="홍필두" userId="a613eac9-2ee1-4936-8d5c-6f3d69f7b146" providerId="ADAL" clId="{4E3B834E-46CB-4F44-9DC7-4FAFB019E3D2}" dt="2019-08-20T14:07:23.558" v="2107" actId="208"/>
          <ac:picMkLst>
            <pc:docMk/>
            <pc:sldMk cId="175830737" sldId="1253"/>
            <ac:picMk id="3" creationId="{063B0C53-BBEF-4704-913E-97AA9BA0CE6B}"/>
          </ac:picMkLst>
        </pc:picChg>
        <pc:cxnChg chg="mod">
          <ac:chgData name="홍필두" userId="a613eac9-2ee1-4936-8d5c-6f3d69f7b146" providerId="ADAL" clId="{4E3B834E-46CB-4F44-9DC7-4FAFB019E3D2}" dt="2019-08-20T14:07:02.030" v="2102" actId="164"/>
          <ac:cxnSpMkLst>
            <pc:docMk/>
            <pc:sldMk cId="175830737" sldId="1253"/>
            <ac:cxnSpMk id="18" creationId="{424F266C-2571-4A1B-8BA1-F81D7C81EB9D}"/>
          </ac:cxnSpMkLst>
        </pc:cxnChg>
        <pc:cxnChg chg="mod">
          <ac:chgData name="홍필두" userId="a613eac9-2ee1-4936-8d5c-6f3d69f7b146" providerId="ADAL" clId="{4E3B834E-46CB-4F44-9DC7-4FAFB019E3D2}" dt="2019-08-20T14:07:02.030" v="2102" actId="164"/>
          <ac:cxnSpMkLst>
            <pc:docMk/>
            <pc:sldMk cId="175830737" sldId="1253"/>
            <ac:cxnSpMk id="30" creationId="{D5949C06-4991-4893-904B-B91F1BF4F86C}"/>
          </ac:cxnSpMkLst>
        </pc:cxnChg>
        <pc:cxnChg chg="add mod">
          <ac:chgData name="홍필두" userId="a613eac9-2ee1-4936-8d5c-6f3d69f7b146" providerId="ADAL" clId="{4E3B834E-46CB-4F44-9DC7-4FAFB019E3D2}" dt="2019-08-20T14:07:02.030" v="2102" actId="164"/>
          <ac:cxnSpMkLst>
            <pc:docMk/>
            <pc:sldMk cId="175830737" sldId="1253"/>
            <ac:cxnSpMk id="39" creationId="{87D198A2-6B99-4108-83D2-8D932000922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4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0698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13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9362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14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9888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15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3829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16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1835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17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4564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99314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5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567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6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9588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7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8371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8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2381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9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2867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10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5843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11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0198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12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489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3462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298FD959-0A96-42CF-ADF7-A5CAA85AA239}" type="datetime1">
              <a:rPr lang="ko-KR" altLang="en-US"/>
              <a:pPr>
                <a:defRPr/>
              </a:pPr>
              <a:t>2019-08-27</a:t>
            </a:fld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4017433" y="6381751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66D4F-BE87-4764-9128-5EE47DAFA1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355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  <p:sldLayoutId id="2147484053" r:id="rId13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3. Service</a:t>
            </a:r>
            <a:r>
              <a:rPr lang="ko-KR" altLang="en-US" sz="2400" dirty="0"/>
              <a:t> </a:t>
            </a:r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 err="1">
                <a:solidFill>
                  <a:schemeClr val="tx1"/>
                </a:solidFill>
              </a:rPr>
              <a:t>스프링프레임워크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109" y="5084763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23AE1B3-87DE-45E2-9035-46A074C76196}"/>
              </a:ext>
            </a:extLst>
          </p:cNvPr>
          <p:cNvSpPr/>
          <p:nvPr/>
        </p:nvSpPr>
        <p:spPr bwMode="auto">
          <a:xfrm>
            <a:off x="668432" y="733659"/>
            <a:ext cx="9175783" cy="522229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anchor="t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4.  Service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구현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(2)</a:t>
            </a:r>
            <a:endParaRPr kumimoji="0" lang="ko-KR" altLang="en-US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먼저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ExamService.java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를 코딩한 후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ExamServiceImpl.java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를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(1)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정도만 코딩한다</a:t>
            </a:r>
            <a:endParaRPr kumimoji="0" lang="en-US" altLang="ko-KR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그리고 해당 소스에서 왼쪽마우스를 눌러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source-&gt;Override/</a:t>
            </a:r>
            <a:r>
              <a:rPr kumimoji="0" lang="en-US" altLang="ko-KR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Impement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Methods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를 선택하면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(2)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같은 창이 나오고 필요 함수를 </a:t>
            </a:r>
            <a:r>
              <a:rPr kumimoji="0" lang="ko-KR" altLang="en-US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선택후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ok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를 누르면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(3)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의 형태로 함수가 만들어 진다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F5CF2E7-5870-47A3-9D72-7477DF4AF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35" y="3315855"/>
            <a:ext cx="3370230" cy="32468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4C14265-969F-40C1-870D-4571C98BF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28" y="1811190"/>
            <a:ext cx="3569999" cy="13205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268AF5D-FE6A-41DA-99C5-FA683C125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351" y="2401455"/>
            <a:ext cx="3122217" cy="3789939"/>
          </a:xfrm>
          <a:prstGeom prst="rect">
            <a:avLst/>
          </a:prstGeom>
        </p:spPr>
      </p:pic>
      <p:sp>
        <p:nvSpPr>
          <p:cNvPr id="8" name="말풍선: 사각형 11">
            <a:extLst>
              <a:ext uri="{FF2B5EF4-FFF2-40B4-BE49-F238E27FC236}">
                <a16:creationId xmlns:a16="http://schemas.microsoft.com/office/drawing/2014/main" xmlns="" id="{205EB9A7-96B4-4503-8742-3902B7930CEB}"/>
              </a:ext>
            </a:extLst>
          </p:cNvPr>
          <p:cNvSpPr/>
          <p:nvPr/>
        </p:nvSpPr>
        <p:spPr bwMode="auto">
          <a:xfrm>
            <a:off x="167593" y="1811190"/>
            <a:ext cx="202904" cy="248402"/>
          </a:xfrm>
          <a:prstGeom prst="wedgeRectCallout">
            <a:avLst/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1</a:t>
            </a: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9" name="말풍선: 사각형 11">
            <a:extLst>
              <a:ext uri="{FF2B5EF4-FFF2-40B4-BE49-F238E27FC236}">
                <a16:creationId xmlns:a16="http://schemas.microsoft.com/office/drawing/2014/main" xmlns="" id="{5B41FDF5-6BC8-4BF5-801C-56E198AAE3E9}"/>
              </a:ext>
            </a:extLst>
          </p:cNvPr>
          <p:cNvSpPr/>
          <p:nvPr/>
        </p:nvSpPr>
        <p:spPr bwMode="auto">
          <a:xfrm>
            <a:off x="371835" y="3344808"/>
            <a:ext cx="202904" cy="248402"/>
          </a:xfrm>
          <a:prstGeom prst="wedgeRectCallout">
            <a:avLst/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2</a:t>
            </a: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1" name="말풍선: 사각형 11">
            <a:extLst>
              <a:ext uri="{FF2B5EF4-FFF2-40B4-BE49-F238E27FC236}">
                <a16:creationId xmlns:a16="http://schemas.microsoft.com/office/drawing/2014/main" xmlns="" id="{F8AE5528-4199-4AA5-9952-F6870C73EA80}"/>
              </a:ext>
            </a:extLst>
          </p:cNvPr>
          <p:cNvSpPr/>
          <p:nvPr/>
        </p:nvSpPr>
        <p:spPr bwMode="auto">
          <a:xfrm>
            <a:off x="5984025" y="2223046"/>
            <a:ext cx="202904" cy="248402"/>
          </a:xfrm>
          <a:prstGeom prst="wedgeRectCallout">
            <a:avLst/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3</a:t>
            </a: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5558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23AE1B3-87DE-45E2-9035-46A074C76196}"/>
              </a:ext>
            </a:extLst>
          </p:cNvPr>
          <p:cNvSpPr/>
          <p:nvPr/>
        </p:nvSpPr>
        <p:spPr bwMode="auto">
          <a:xfrm>
            <a:off x="668432" y="733659"/>
            <a:ext cx="9175783" cy="522229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anchor="t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4.  Service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구현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(3)</a:t>
            </a:r>
            <a:endParaRPr kumimoji="0" lang="ko-KR" altLang="en-US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ExamServiceImpl.java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의 소스는 다음과 같다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.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쉽게 이해할 것으로 생각하고 생략한다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6F260E9-0EBF-4591-9FE9-EAE07DB64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59" y="1348508"/>
            <a:ext cx="4394392" cy="49229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C7FD42B-242A-4416-B3C0-5486A5813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4003" y="1822161"/>
            <a:ext cx="5581997" cy="348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465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23AE1B3-87DE-45E2-9035-46A074C76196}"/>
              </a:ext>
            </a:extLst>
          </p:cNvPr>
          <p:cNvSpPr/>
          <p:nvPr/>
        </p:nvSpPr>
        <p:spPr bwMode="auto">
          <a:xfrm>
            <a:off x="668432" y="733659"/>
            <a:ext cx="9175783" cy="522229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anchor="t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4.  Service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구현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(4)</a:t>
            </a:r>
            <a:endParaRPr kumimoji="0" lang="ko-KR" altLang="en-US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ExamServiceImpl.java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의 소스는 다음과 같다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.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쉽게 이해할 것으로 생각하고 생략한다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EEB44F2-F5A8-4100-A72E-91527015D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043" y="1488209"/>
            <a:ext cx="47815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76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23AE1B3-87DE-45E2-9035-46A074C76196}"/>
              </a:ext>
            </a:extLst>
          </p:cNvPr>
          <p:cNvSpPr/>
          <p:nvPr/>
        </p:nvSpPr>
        <p:spPr bwMode="auto">
          <a:xfrm>
            <a:off x="668433" y="733659"/>
            <a:ext cx="8892662" cy="539124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anchor="t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eaLnBrk="1" fontAlgn="auto" hangingPunct="1">
              <a:spcBef>
                <a:spcPts val="600"/>
              </a:spcBef>
              <a:spcAft>
                <a:spcPts val="0"/>
              </a:spcAft>
              <a:buClrTx/>
              <a:buAutoNum type="arabicPeriod" startAt="5"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View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구현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(1)</a:t>
            </a: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allsetDB.jsp</a:t>
            </a:r>
            <a:endParaRPr kumimoji="0" lang="ko-KR" altLang="en-US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말풍선: 사각형 11">
            <a:extLst>
              <a:ext uri="{FF2B5EF4-FFF2-40B4-BE49-F238E27FC236}">
                <a16:creationId xmlns:a16="http://schemas.microsoft.com/office/drawing/2014/main" xmlns="" id="{1A62964F-90A6-4706-B137-9E9AECD99CB3}"/>
              </a:ext>
            </a:extLst>
          </p:cNvPr>
          <p:cNvSpPr/>
          <p:nvPr/>
        </p:nvSpPr>
        <p:spPr bwMode="auto">
          <a:xfrm>
            <a:off x="3769461" y="953653"/>
            <a:ext cx="1549962" cy="248402"/>
          </a:xfrm>
          <a:prstGeom prst="wedgeRectCallout">
            <a:avLst>
              <a:gd name="adj1" fmla="val -84590"/>
              <a:gd name="adj2" fmla="val 27829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설명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 </a:t>
            </a: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생략해도 알듯함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706EFA9-89F0-4AAE-87D9-14613A2F7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290" y="2142486"/>
            <a:ext cx="53244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1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23AE1B3-87DE-45E2-9035-46A074C76196}"/>
              </a:ext>
            </a:extLst>
          </p:cNvPr>
          <p:cNvSpPr/>
          <p:nvPr/>
        </p:nvSpPr>
        <p:spPr bwMode="auto">
          <a:xfrm>
            <a:off x="668433" y="733659"/>
            <a:ext cx="8892662" cy="539124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anchor="t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eaLnBrk="1" fontAlgn="auto" hangingPunct="1">
              <a:spcBef>
                <a:spcPts val="600"/>
              </a:spcBef>
              <a:spcAft>
                <a:spcPts val="0"/>
              </a:spcAft>
              <a:buClrTx/>
              <a:buAutoNum type="arabicPeriod" startAt="5"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View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구현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(1)</a:t>
            </a: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allviewDB.jsp</a:t>
            </a:r>
            <a:endParaRPr kumimoji="0" lang="ko-KR" altLang="en-US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말풍선: 사각형 11">
            <a:extLst>
              <a:ext uri="{FF2B5EF4-FFF2-40B4-BE49-F238E27FC236}">
                <a16:creationId xmlns:a16="http://schemas.microsoft.com/office/drawing/2014/main" xmlns="" id="{1A62964F-90A6-4706-B137-9E9AECD99CB3}"/>
              </a:ext>
            </a:extLst>
          </p:cNvPr>
          <p:cNvSpPr/>
          <p:nvPr/>
        </p:nvSpPr>
        <p:spPr bwMode="auto">
          <a:xfrm>
            <a:off x="3769461" y="953653"/>
            <a:ext cx="1549962" cy="248402"/>
          </a:xfrm>
          <a:prstGeom prst="wedgeRectCallout">
            <a:avLst>
              <a:gd name="adj1" fmla="val -84590"/>
              <a:gd name="adj2" fmla="val 27829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설명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 </a:t>
            </a: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생략해도 알듯함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F80C60D-41AA-4832-9719-ED9F0EE3D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0441"/>
            <a:ext cx="4574474" cy="410839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7EA7016-30FA-40CA-9FD5-80F747553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6900" y="3148728"/>
            <a:ext cx="5621770" cy="234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0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23AE1B3-87DE-45E2-9035-46A074C76196}"/>
              </a:ext>
            </a:extLst>
          </p:cNvPr>
          <p:cNvSpPr/>
          <p:nvPr/>
        </p:nvSpPr>
        <p:spPr bwMode="auto">
          <a:xfrm>
            <a:off x="668433" y="733659"/>
            <a:ext cx="8892662" cy="539124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anchor="t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eaLnBrk="1" fontAlgn="auto" hangingPunct="1">
              <a:spcBef>
                <a:spcPts val="600"/>
              </a:spcBef>
              <a:spcAft>
                <a:spcPts val="0"/>
              </a:spcAft>
              <a:buClrTx/>
              <a:buAutoNum type="arabicPeriod" startAt="5"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View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구현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(1)</a:t>
            </a: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createDB.jsp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/</a:t>
            </a:r>
            <a:r>
              <a:rPr kumimoji="0" lang="en-US" altLang="ko-KR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dropDB.jsp</a:t>
            </a:r>
            <a:endParaRPr kumimoji="0" lang="ko-KR" altLang="en-US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말풍선: 사각형 11">
            <a:extLst>
              <a:ext uri="{FF2B5EF4-FFF2-40B4-BE49-F238E27FC236}">
                <a16:creationId xmlns:a16="http://schemas.microsoft.com/office/drawing/2014/main" xmlns="" id="{1A62964F-90A6-4706-B137-9E9AECD99CB3}"/>
              </a:ext>
            </a:extLst>
          </p:cNvPr>
          <p:cNvSpPr/>
          <p:nvPr/>
        </p:nvSpPr>
        <p:spPr bwMode="auto">
          <a:xfrm>
            <a:off x="3769461" y="953653"/>
            <a:ext cx="1549962" cy="248402"/>
          </a:xfrm>
          <a:prstGeom prst="wedgeRectCallout">
            <a:avLst>
              <a:gd name="adj1" fmla="val -84590"/>
              <a:gd name="adj2" fmla="val 27829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설명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 </a:t>
            </a: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생략해도 알듯함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766A078-ACAF-4614-93E3-65A79FFC5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73" y="1422049"/>
            <a:ext cx="5538158" cy="256684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074B64B-7D86-48C7-9545-08BAA3A9D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870" y="2924503"/>
            <a:ext cx="52292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33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23AE1B3-87DE-45E2-9035-46A074C76196}"/>
              </a:ext>
            </a:extLst>
          </p:cNvPr>
          <p:cNvSpPr/>
          <p:nvPr/>
        </p:nvSpPr>
        <p:spPr bwMode="auto">
          <a:xfrm>
            <a:off x="668433" y="733659"/>
            <a:ext cx="8892662" cy="539124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anchor="t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eaLnBrk="1" fontAlgn="auto" hangingPunct="1">
              <a:spcBef>
                <a:spcPts val="600"/>
              </a:spcBef>
              <a:spcAft>
                <a:spcPts val="0"/>
              </a:spcAft>
              <a:buClrTx/>
              <a:buAutoNum type="arabicPeriod" startAt="5"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View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구현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(4)</a:t>
            </a: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Index.html/menu.html</a:t>
            </a:r>
            <a:endParaRPr kumimoji="0" lang="ko-KR" altLang="en-US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말풍선: 사각형 11">
            <a:extLst>
              <a:ext uri="{FF2B5EF4-FFF2-40B4-BE49-F238E27FC236}">
                <a16:creationId xmlns:a16="http://schemas.microsoft.com/office/drawing/2014/main" xmlns="" id="{1A62964F-90A6-4706-B137-9E9AECD99CB3}"/>
              </a:ext>
            </a:extLst>
          </p:cNvPr>
          <p:cNvSpPr/>
          <p:nvPr/>
        </p:nvSpPr>
        <p:spPr bwMode="auto">
          <a:xfrm>
            <a:off x="3769461" y="953653"/>
            <a:ext cx="1549962" cy="248402"/>
          </a:xfrm>
          <a:prstGeom prst="wedgeRectCallout">
            <a:avLst>
              <a:gd name="adj1" fmla="val -84590"/>
              <a:gd name="adj2" fmla="val 27829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바뀐 것 없음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77" y="2277400"/>
            <a:ext cx="3722189" cy="18214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880" y="3429281"/>
            <a:ext cx="3624741" cy="170876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54693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23AE1B3-87DE-45E2-9035-46A074C76196}"/>
              </a:ext>
            </a:extLst>
          </p:cNvPr>
          <p:cNvSpPr/>
          <p:nvPr/>
        </p:nvSpPr>
        <p:spPr bwMode="auto">
          <a:xfrm>
            <a:off x="668433" y="733659"/>
            <a:ext cx="8892662" cy="539124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anchor="t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eaLnBrk="1" fontAlgn="auto" hangingPunct="1">
              <a:spcBef>
                <a:spcPts val="600"/>
              </a:spcBef>
              <a:spcAft>
                <a:spcPts val="0"/>
              </a:spcAft>
              <a:buClrTx/>
              <a:buAutoNum type="arabicPeriod" startAt="5"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View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구현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(4)</a:t>
            </a: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oneviewDB.jsp</a:t>
            </a:r>
            <a:endParaRPr kumimoji="0" lang="ko-KR" altLang="en-US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말풍선: 사각형 11">
            <a:extLst>
              <a:ext uri="{FF2B5EF4-FFF2-40B4-BE49-F238E27FC236}">
                <a16:creationId xmlns:a16="http://schemas.microsoft.com/office/drawing/2014/main" xmlns="" id="{1A62964F-90A6-4706-B137-9E9AECD99CB3}"/>
              </a:ext>
            </a:extLst>
          </p:cNvPr>
          <p:cNvSpPr/>
          <p:nvPr/>
        </p:nvSpPr>
        <p:spPr bwMode="auto">
          <a:xfrm>
            <a:off x="2994480" y="953653"/>
            <a:ext cx="1549962" cy="248402"/>
          </a:xfrm>
          <a:prstGeom prst="wedgeRectCallout">
            <a:avLst>
              <a:gd name="adj1" fmla="val -84590"/>
              <a:gd name="adj2" fmla="val 27829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설명 없어도 알 듯 함</a:t>
            </a:r>
            <a:endParaRPr lang="en-US" altLang="ko-KR" sz="1000" b="0" dirty="0">
              <a:solidFill>
                <a:srgbClr val="FF0000"/>
              </a:solidFill>
              <a:latin typeface="Arial" charset="0"/>
              <a:ea typeface="가는각진제목체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0AA0E97-0D07-462A-8B75-5A5AD62A4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7338"/>
            <a:ext cx="4425866" cy="353204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8AC1B46-5A85-4E8C-A4B4-610022FD8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6561" y="4336184"/>
            <a:ext cx="5349875" cy="150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93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23AE1B3-87DE-45E2-9035-46A074C76196}"/>
              </a:ext>
            </a:extLst>
          </p:cNvPr>
          <p:cNvSpPr/>
          <p:nvPr/>
        </p:nvSpPr>
        <p:spPr bwMode="auto">
          <a:xfrm>
            <a:off x="668433" y="733659"/>
            <a:ext cx="8892662" cy="539124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anchor="t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6.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테스트 및 배포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(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앞 강의와 동일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)</a:t>
            </a: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실행 및 테스트를 한다</a:t>
            </a:r>
            <a:endParaRPr kumimoji="0" lang="en-US" altLang="ko-KR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War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형태의 파일을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export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시켜서 </a:t>
            </a:r>
            <a:r>
              <a:rPr kumimoji="0" lang="ko-KR" altLang="en-US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웹서버에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배포한다</a:t>
            </a:r>
            <a:endParaRPr kumimoji="0" lang="en-US" altLang="ko-KR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아마 자바 버전이 안 맞는다는 에러 메시지를 접할 가능성이 있다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.</a:t>
            </a: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(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왜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:  pc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자바 버전과 </a:t>
            </a:r>
            <a:r>
              <a:rPr kumimoji="0" lang="en-US" altLang="ko-KR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ubuntu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서버 자바 버전이 </a:t>
            </a:r>
            <a:r>
              <a:rPr kumimoji="0" lang="ko-KR" altLang="en-US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안맞아서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pc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에서 만든 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class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파일을 서버에 배포하니 에러날수도 있다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.)</a:t>
            </a: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이때는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STS -&gt;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해당프로젝트에 대고 왼쪽마우스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-&gt; properties -&gt; Java Compiler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창에 가서 자바버전을 약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1.8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정도로 </a:t>
            </a:r>
            <a:r>
              <a:rPr kumimoji="0" lang="ko-KR" altLang="en-US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바꾼후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다시 </a:t>
            </a:r>
            <a:r>
              <a:rPr kumimoji="0" lang="ko-KR" altLang="en-US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실행후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war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파일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export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부터 </a:t>
            </a:r>
            <a:r>
              <a:rPr kumimoji="0" lang="ko-KR" altLang="en-US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다시한다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.</a:t>
            </a: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endParaRPr kumimoji="0" lang="en-US" altLang="ko-KR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260" y="3100731"/>
            <a:ext cx="3753967" cy="319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77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18817" y="1052558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600" dirty="0"/>
              <a:t>지금까지 한 것을 스스로 한 후 </a:t>
            </a:r>
            <a:r>
              <a:rPr lang="en-US" altLang="ko-KR" sz="1600" dirty="0" err="1"/>
              <a:t>ppt</a:t>
            </a:r>
            <a:r>
              <a:rPr lang="ko-KR" altLang="en-US" sz="1600" dirty="0"/>
              <a:t>를 작성하시오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앞서</a:t>
            </a:r>
            <a:r>
              <a:rPr lang="en-US" altLang="ko-KR" sz="1050" dirty="0"/>
              <a:t> </a:t>
            </a:r>
            <a:r>
              <a:rPr lang="ko-KR" altLang="en-US" sz="1050" dirty="0"/>
              <a:t>설명했던 내용을 작업하고 </a:t>
            </a:r>
            <a:r>
              <a:rPr lang="ko-KR" altLang="en-US" sz="1050" dirty="0" err="1"/>
              <a:t>캡처한</a:t>
            </a:r>
            <a:r>
              <a:rPr lang="ko-KR" altLang="en-US" sz="1050" dirty="0"/>
              <a:t> 후주요 설명을 작성하시오 실습하시오</a:t>
            </a:r>
            <a:r>
              <a:rPr lang="en-US" altLang="ko-KR" sz="1050" dirty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u="sng" dirty="0">
                <a:solidFill>
                  <a:srgbClr val="FF0000"/>
                </a:solidFill>
              </a:rPr>
              <a:t>반드시 설명을 작성할 것 </a:t>
            </a:r>
            <a:r>
              <a:rPr lang="en-US" altLang="ko-KR" sz="1050" u="sng" dirty="0" err="1">
                <a:solidFill>
                  <a:srgbClr val="FF0000"/>
                </a:solidFill>
              </a:rPr>
              <a:t>ppt</a:t>
            </a:r>
            <a:r>
              <a:rPr lang="ko-KR" altLang="en-US" sz="1050" u="sng" dirty="0" err="1">
                <a:solidFill>
                  <a:srgbClr val="FF0000"/>
                </a:solidFill>
              </a:rPr>
              <a:t>검사때</a:t>
            </a:r>
            <a:r>
              <a:rPr lang="ko-KR" altLang="en-US" sz="1050" u="sng" dirty="0">
                <a:solidFill>
                  <a:srgbClr val="FF0000"/>
                </a:solidFill>
              </a:rPr>
              <a:t> 이해하였는지 물어 봄</a:t>
            </a:r>
            <a:endParaRPr lang="en-US" altLang="ko-KR" sz="1050" u="sng" dirty="0">
              <a:solidFill>
                <a:srgbClr val="FF0000"/>
              </a:solidFill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u="sng" dirty="0">
              <a:solidFill>
                <a:srgbClr val="FF0000"/>
              </a:solidFill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/ 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3070438" y="1743018"/>
            <a:ext cx="5560625" cy="1224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ExamScore.java -&gt; ExamSIO.java</a:t>
            </a:r>
            <a:r>
              <a:rPr lang="ko-KR" altLang="en-US" dirty="0"/>
              <a:t>로 고치고 이에 따른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모든 부분을 고쳐서 실습</a:t>
            </a:r>
            <a:r>
              <a:rPr lang="en-US" altLang="ko-KR" dirty="0"/>
              <a:t>(</a:t>
            </a:r>
            <a:r>
              <a:rPr lang="ko-KR" altLang="en-US" dirty="0"/>
              <a:t>나머진</a:t>
            </a:r>
            <a:r>
              <a:rPr lang="en-US" altLang="ko-KR" dirty="0"/>
              <a:t> </a:t>
            </a:r>
            <a:r>
              <a:rPr lang="ko-KR" altLang="en-US" dirty="0"/>
              <a:t>이름 동일해도 무방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3) </a:t>
            </a:r>
            <a:r>
              <a:rPr lang="ko-KR" altLang="en-US" dirty="0"/>
              <a:t>할 때마다 캡처와 설명을 작성하여 </a:t>
            </a:r>
            <a:r>
              <a:rPr lang="en-US" altLang="ko-KR" dirty="0"/>
              <a:t>ppt</a:t>
            </a:r>
            <a:r>
              <a:rPr lang="ko-KR" altLang="en-US" dirty="0"/>
              <a:t>작성</a:t>
            </a:r>
          </a:p>
        </p:txBody>
      </p:sp>
    </p:spTree>
    <p:extLst>
      <p:ext uri="{BB962C8B-B14F-4D97-AF65-F5344CB8AC3E}">
        <p14:creationId xmlns:p14="http://schemas.microsoft.com/office/powerpoint/2010/main" val="275683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 smtClean="0"/>
              <a:t>3. Service</a:t>
            </a:r>
            <a:r>
              <a:rPr lang="ko-KR" altLang="en-US" sz="2000" smtClean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1) MVC </a:t>
            </a:r>
            <a:r>
              <a:rPr lang="ko-KR" altLang="en-US" dirty="0"/>
              <a:t>모델에</a:t>
            </a:r>
            <a:r>
              <a:rPr lang="en-US" altLang="ko-KR" dirty="0"/>
              <a:t> </a:t>
            </a:r>
            <a:r>
              <a:rPr lang="ko-KR" altLang="en-US" dirty="0"/>
              <a:t>대하여</a:t>
            </a:r>
          </a:p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lang="en-US" altLang="ko-KR" dirty="0"/>
              <a:t>2) </a:t>
            </a:r>
            <a:r>
              <a:rPr lang="en-US" altLang="ko-KR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Service</a:t>
            </a:r>
            <a:r>
              <a:rPr lang="ko-KR" altLang="en-US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를 추가해 보자</a:t>
            </a:r>
            <a:endParaRPr lang="en-US" altLang="ko-KR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3) Service IO </a:t>
            </a:r>
            <a:r>
              <a:rPr lang="ko-KR" altLang="en-US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구현</a:t>
            </a: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4) Service </a:t>
            </a:r>
            <a:r>
              <a:rPr lang="ko-KR" altLang="en-US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구현</a:t>
            </a:r>
            <a:endParaRPr lang="en-US" altLang="ko-KR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5) View</a:t>
            </a:r>
            <a:r>
              <a:rPr lang="ko-KR" altLang="en-US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구현</a:t>
            </a:r>
            <a:endParaRPr lang="en-US" altLang="ko-KR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6) </a:t>
            </a:r>
            <a:r>
              <a:rPr lang="ko-KR" altLang="en-US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테스트 및 배포</a:t>
            </a:r>
            <a:endParaRPr lang="en-US" altLang="ko-KR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endParaRPr lang="ko-KR" altLang="en-US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endParaRPr lang="ko-KR" altLang="en-US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lvl="0">
              <a:spcBef>
                <a:spcPct val="0"/>
              </a:spcBef>
            </a:pPr>
            <a:endParaRPr lang="en-US" altLang="ko-KR" dirty="0"/>
          </a:p>
          <a:p>
            <a:pPr lvl="0">
              <a:spcBef>
                <a:spcPct val="0"/>
              </a:spcBef>
            </a:pPr>
            <a:endParaRPr lang="ko-KR" altLang="en-US" dirty="0"/>
          </a:p>
          <a:p>
            <a:pPr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413547" y="1277842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AutoNum type="arabicPeriod"/>
            </a:pPr>
            <a:r>
              <a:rPr lang="ko-KR" altLang="en-US" sz="1800" dirty="0" err="1"/>
              <a:t>필기없음</a:t>
            </a:r>
            <a:r>
              <a:rPr lang="en-US" altLang="ko-KR" sz="1800" dirty="0"/>
              <a:t> </a:t>
            </a:r>
            <a:r>
              <a:rPr lang="ko-KR" altLang="en-US" sz="1800" dirty="0"/>
              <a:t>단 코멘트를 잘 달았는지 검토하셔요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768122" y="1211890"/>
            <a:ext cx="7450138" cy="74922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준비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/>
              <a:t>드디어 스프링 입문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940594" y="818917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marL="228600" indent="-228600" eaLnBrk="1" hangingPunct="1">
              <a:spcBef>
                <a:spcPts val="600"/>
              </a:spcBef>
              <a:buFont typeface="Wingdings" pitchFamily="2" charset="2"/>
              <a:buChar char="§"/>
              <a:tabLst>
                <a:tab pos="1619250" algn="l"/>
              </a:tabLst>
              <a:defRPr/>
            </a:pPr>
            <a:r>
              <a:rPr lang="ko-KR" altLang="en-US" sz="1200" dirty="0">
                <a:latin typeface="+mn-ea"/>
              </a:rPr>
              <a:t>스프링 </a:t>
            </a:r>
            <a:r>
              <a:rPr lang="en-US" altLang="ko-KR" sz="1200" dirty="0">
                <a:latin typeface="+mn-ea"/>
              </a:rPr>
              <a:t>MVC </a:t>
            </a:r>
            <a:r>
              <a:rPr lang="ko-KR" altLang="en-US" sz="1200" dirty="0">
                <a:latin typeface="+mn-ea"/>
              </a:rPr>
              <a:t>모델에 대하여 설명할 수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228600" indent="-228600" eaLnBrk="1" hangingPunct="1">
              <a:spcBef>
                <a:spcPts val="600"/>
              </a:spcBef>
              <a:buFont typeface="Wingdings" pitchFamily="2" charset="2"/>
              <a:buChar char="§"/>
              <a:tabLst>
                <a:tab pos="1619250" algn="l"/>
              </a:tabLst>
              <a:defRPr/>
            </a:pPr>
            <a:r>
              <a:rPr lang="ko-KR" altLang="en-US" sz="1200" dirty="0">
                <a:latin typeface="+mn-ea"/>
              </a:rPr>
              <a:t>먼저 </a:t>
            </a:r>
            <a:r>
              <a:rPr lang="en-US" altLang="ko-KR" sz="1200" dirty="0">
                <a:latin typeface="+mn-ea"/>
              </a:rPr>
              <a:t>Service</a:t>
            </a:r>
            <a:r>
              <a:rPr lang="ko-KR" altLang="en-US" sz="1200" dirty="0">
                <a:latin typeface="+mn-ea"/>
              </a:rPr>
              <a:t>의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개념을 이해하고 구현 할 수 있다 </a:t>
            </a:r>
          </a:p>
          <a:p>
            <a:pPr marL="228600" indent="-228600" eaLnBrk="1" hangingPunct="1">
              <a:spcBef>
                <a:spcPts val="600"/>
              </a:spcBef>
              <a:buFont typeface="Wingdings" pitchFamily="2" charset="2"/>
              <a:buChar char="§"/>
              <a:tabLst>
                <a:tab pos="1619250" algn="l"/>
              </a:tabLst>
              <a:defRPr/>
            </a:pPr>
            <a:r>
              <a:rPr lang="ko-KR" altLang="en-US" sz="1200" dirty="0">
                <a:latin typeface="+mn-ea"/>
              </a:rPr>
              <a:t>구현된 목적물을 실 운영환경에 배포할 수 있다</a:t>
            </a:r>
          </a:p>
          <a:p>
            <a:pPr marL="0" indent="0"/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 전 생각해볼 문제</a:t>
            </a:r>
            <a:endParaRPr lang="en-US" altLang="ko-KR" sz="1600" dirty="0"/>
          </a:p>
          <a:p>
            <a:pPr eaLnBrk="1" hangingPunct="1">
              <a:spcBef>
                <a:spcPts val="600"/>
              </a:spcBef>
            </a:pPr>
            <a:r>
              <a:rPr kumimoji="0" lang="ko-KR" altLang="en-US" sz="1200" dirty="0"/>
              <a:t>집중하고 생각하고 따라 해보고</a:t>
            </a:r>
            <a:r>
              <a:rPr kumimoji="0" lang="en-US" altLang="ko-KR" sz="1200" dirty="0"/>
              <a:t>..</a:t>
            </a:r>
          </a:p>
          <a:p>
            <a:pPr eaLnBrk="1" hangingPunct="1">
              <a:spcBef>
                <a:spcPts val="600"/>
              </a:spcBef>
            </a:pPr>
            <a:r>
              <a:rPr kumimoji="0" lang="ko-KR" altLang="en-US" sz="1200" dirty="0"/>
              <a:t>그리고 다시 해 보자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23AE1B3-87DE-45E2-9035-46A074C76196}"/>
              </a:ext>
            </a:extLst>
          </p:cNvPr>
          <p:cNvSpPr/>
          <p:nvPr/>
        </p:nvSpPr>
        <p:spPr bwMode="auto">
          <a:xfrm>
            <a:off x="668433" y="733659"/>
            <a:ext cx="8892662" cy="539124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anchor="t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1 MVC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모델에 대하여 </a:t>
            </a:r>
            <a:r>
              <a:rPr kumimoji="0" lang="ko-KR" altLang="en-US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다시보자</a:t>
            </a:r>
            <a:endParaRPr kumimoji="0" lang="ko-KR" altLang="en-US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lang="en-US" altLang="ko-KR" sz="1400" dirty="0" err="1">
                <a:solidFill>
                  <a:schemeClr val="tx1"/>
                </a:solidFill>
              </a:rPr>
              <a:t>Aaa.jsp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안에 모든 로직을 구겨 넣으니 코드도 복잡하고 분업도 어렵다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그럼 다음과 같이 처리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해볼까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? (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처음 이지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..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써가면서 외워라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)</a:t>
            </a:r>
            <a:endParaRPr kumimoji="0" lang="ko-KR" altLang="en-US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" name="설명선: 왼쪽/오른쪽 화살표 9">
            <a:extLst>
              <a:ext uri="{FF2B5EF4-FFF2-40B4-BE49-F238E27FC236}">
                <a16:creationId xmlns:a16="http://schemas.microsoft.com/office/drawing/2014/main" xmlns="" id="{D42447F2-AF8A-4410-A46C-5E23272573CF}"/>
              </a:ext>
            </a:extLst>
          </p:cNvPr>
          <p:cNvSpPr/>
          <p:nvPr/>
        </p:nvSpPr>
        <p:spPr bwMode="auto">
          <a:xfrm>
            <a:off x="5746595" y="2533073"/>
            <a:ext cx="924241" cy="849745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24513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609E07A-FAF5-4D70-8F12-237D0C00C58A}"/>
              </a:ext>
            </a:extLst>
          </p:cNvPr>
          <p:cNvSpPr/>
          <p:nvPr/>
        </p:nvSpPr>
        <p:spPr bwMode="auto">
          <a:xfrm>
            <a:off x="6670836" y="2041236"/>
            <a:ext cx="1487055" cy="1662546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9" name="설명선: 왼쪽/오른쪽 화살표 18">
            <a:extLst>
              <a:ext uri="{FF2B5EF4-FFF2-40B4-BE49-F238E27FC236}">
                <a16:creationId xmlns:a16="http://schemas.microsoft.com/office/drawing/2014/main" xmlns="" id="{428A9128-924F-45D5-9048-0A9B771762A5}"/>
              </a:ext>
            </a:extLst>
          </p:cNvPr>
          <p:cNvSpPr/>
          <p:nvPr/>
        </p:nvSpPr>
        <p:spPr bwMode="auto">
          <a:xfrm rot="16200000">
            <a:off x="2129650" y="3826466"/>
            <a:ext cx="924241" cy="849745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24513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A728550C-2417-4031-910C-70F3FABB53D3}"/>
              </a:ext>
            </a:extLst>
          </p:cNvPr>
          <p:cNvSpPr/>
          <p:nvPr/>
        </p:nvSpPr>
        <p:spPr bwMode="auto">
          <a:xfrm>
            <a:off x="4259540" y="2041236"/>
            <a:ext cx="1487055" cy="1662546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541BD331-210A-4118-A86D-2ADEDE1BB29A}"/>
              </a:ext>
            </a:extLst>
          </p:cNvPr>
          <p:cNvSpPr/>
          <p:nvPr/>
        </p:nvSpPr>
        <p:spPr bwMode="auto">
          <a:xfrm>
            <a:off x="1848244" y="2126672"/>
            <a:ext cx="1487055" cy="1662546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2" name="설명선: 왼쪽/오른쪽 화살표 21">
            <a:extLst>
              <a:ext uri="{FF2B5EF4-FFF2-40B4-BE49-F238E27FC236}">
                <a16:creationId xmlns:a16="http://schemas.microsoft.com/office/drawing/2014/main" xmlns="" id="{1BB0B7A0-0D82-4EE1-86FE-60E077285CE6}"/>
              </a:ext>
            </a:extLst>
          </p:cNvPr>
          <p:cNvSpPr/>
          <p:nvPr/>
        </p:nvSpPr>
        <p:spPr bwMode="auto">
          <a:xfrm>
            <a:off x="3335299" y="2533072"/>
            <a:ext cx="924241" cy="849745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24513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6B72F63C-0B11-4606-918B-03BF06F6FB7F}"/>
              </a:ext>
            </a:extLst>
          </p:cNvPr>
          <p:cNvSpPr/>
          <p:nvPr/>
        </p:nvSpPr>
        <p:spPr bwMode="auto">
          <a:xfrm>
            <a:off x="1822973" y="4729622"/>
            <a:ext cx="1487055" cy="1662546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5" name="순서도: 자기 디스크 14">
            <a:extLst>
              <a:ext uri="{FF2B5EF4-FFF2-40B4-BE49-F238E27FC236}">
                <a16:creationId xmlns:a16="http://schemas.microsoft.com/office/drawing/2014/main" xmlns="" id="{F9480B72-3000-4BD9-A35E-6E414943780C}"/>
              </a:ext>
            </a:extLst>
          </p:cNvPr>
          <p:cNvSpPr/>
          <p:nvPr/>
        </p:nvSpPr>
        <p:spPr bwMode="auto">
          <a:xfrm>
            <a:off x="8395855" y="2281382"/>
            <a:ext cx="618836" cy="692727"/>
          </a:xfrm>
          <a:prstGeom prst="flowChartMagneticDisk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62DCD705-E930-4289-BCC4-EAC6EF3F2801}"/>
              </a:ext>
            </a:extLst>
          </p:cNvPr>
          <p:cNvSpPr/>
          <p:nvPr/>
        </p:nvSpPr>
        <p:spPr bwMode="auto">
          <a:xfrm>
            <a:off x="1403927" y="1927786"/>
            <a:ext cx="7833640" cy="4538271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424F266C-2571-4A1B-8BA1-F81D7C81EB9D}"/>
              </a:ext>
            </a:extLst>
          </p:cNvPr>
          <p:cNvCxnSpPr>
            <a:cxnSpLocks/>
            <a:endCxn id="21" idx="1"/>
          </p:cNvCxnSpPr>
          <p:nvPr/>
        </p:nvCxnSpPr>
        <p:spPr bwMode="auto">
          <a:xfrm flipV="1">
            <a:off x="895927" y="2957945"/>
            <a:ext cx="952317" cy="16164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D5949C06-4991-4893-904B-B91F1BF4F86C}"/>
              </a:ext>
            </a:extLst>
          </p:cNvPr>
          <p:cNvCxnSpPr>
            <a:cxnSpLocks/>
          </p:cNvCxnSpPr>
          <p:nvPr/>
        </p:nvCxnSpPr>
        <p:spPr bwMode="auto">
          <a:xfrm flipH="1">
            <a:off x="895927" y="5493327"/>
            <a:ext cx="891309" cy="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394E14E-A4EF-44C9-8A76-6DCB77B086D9}"/>
              </a:ext>
            </a:extLst>
          </p:cNvPr>
          <p:cNvSpPr txBox="1"/>
          <p:nvPr/>
        </p:nvSpPr>
        <p:spPr>
          <a:xfrm>
            <a:off x="219567" y="2711030"/>
            <a:ext cx="595035" cy="634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웹 </a:t>
            </a:r>
            <a:endParaRPr lang="en-US" altLang="ko-KR" dirty="0"/>
          </a:p>
          <a:p>
            <a:r>
              <a:rPr lang="ko-KR" altLang="en-US" dirty="0"/>
              <a:t>요청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18FF1B9-1F5B-435E-B03F-52AD021893FB}"/>
              </a:ext>
            </a:extLst>
          </p:cNvPr>
          <p:cNvSpPr txBox="1"/>
          <p:nvPr/>
        </p:nvSpPr>
        <p:spPr>
          <a:xfrm>
            <a:off x="361593" y="5138230"/>
            <a:ext cx="595035" cy="9294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웹 </a:t>
            </a:r>
            <a:endParaRPr lang="en-US" altLang="ko-KR" dirty="0"/>
          </a:p>
          <a:p>
            <a:r>
              <a:rPr lang="ko-KR" altLang="en-US" dirty="0"/>
              <a:t>결과</a:t>
            </a:r>
            <a:endParaRPr lang="en-US" altLang="ko-KR" dirty="0"/>
          </a:p>
          <a:p>
            <a:r>
              <a:rPr lang="ko-KR" altLang="en-US" dirty="0"/>
              <a:t>화면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3A6BA281-E277-41EE-9405-5F67642FC4E5}"/>
              </a:ext>
            </a:extLst>
          </p:cNvPr>
          <p:cNvSpPr txBox="1"/>
          <p:nvPr/>
        </p:nvSpPr>
        <p:spPr>
          <a:xfrm>
            <a:off x="1969543" y="2126672"/>
            <a:ext cx="1156663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Controller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30156AA-3F8D-4C44-A2F8-309A9125C3B6}"/>
              </a:ext>
            </a:extLst>
          </p:cNvPr>
          <p:cNvSpPr txBox="1"/>
          <p:nvPr/>
        </p:nvSpPr>
        <p:spPr>
          <a:xfrm>
            <a:off x="4563267" y="2041236"/>
            <a:ext cx="879600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Service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047D693-E902-428F-8A1C-8F5B75DBE29E}"/>
              </a:ext>
            </a:extLst>
          </p:cNvPr>
          <p:cNvSpPr txBox="1"/>
          <p:nvPr/>
        </p:nvSpPr>
        <p:spPr>
          <a:xfrm>
            <a:off x="6822418" y="2041236"/>
            <a:ext cx="1235338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Repository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06BA87EA-07D5-45AA-A9F7-AAD7341876B2}"/>
              </a:ext>
            </a:extLst>
          </p:cNvPr>
          <p:cNvSpPr txBox="1"/>
          <p:nvPr/>
        </p:nvSpPr>
        <p:spPr>
          <a:xfrm>
            <a:off x="2276003" y="4757245"/>
            <a:ext cx="654346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View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E5216D1B-CC6D-449E-981A-336764941816}"/>
              </a:ext>
            </a:extLst>
          </p:cNvPr>
          <p:cNvSpPr txBox="1"/>
          <p:nvPr/>
        </p:nvSpPr>
        <p:spPr>
          <a:xfrm>
            <a:off x="1887626" y="2513112"/>
            <a:ext cx="148705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/>
              <a:t>전체제어 역할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b="0" dirty="0"/>
              <a:t>웹 입력을 받아 서비스를 호출하여 필요한 결과를  </a:t>
            </a:r>
            <a:r>
              <a:rPr lang="en-US" altLang="ko-KR" sz="1000" b="0" dirty="0"/>
              <a:t>View</a:t>
            </a:r>
            <a:r>
              <a:rPr lang="ko-KR" altLang="en-US" sz="1000" b="0" dirty="0"/>
              <a:t>로 보냄</a:t>
            </a:r>
            <a:r>
              <a:rPr lang="en-US" altLang="ko-KR" sz="1000" b="0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altLang="ko-KR" sz="1000" b="0" dirty="0"/>
              <a:t>Service</a:t>
            </a:r>
            <a:r>
              <a:rPr lang="ko-KR" altLang="en-US" sz="1000" b="0" dirty="0"/>
              <a:t>와 </a:t>
            </a:r>
            <a:r>
              <a:rPr lang="en-US" altLang="ko-KR" sz="1000" b="0" dirty="0"/>
              <a:t>View</a:t>
            </a:r>
            <a:r>
              <a:rPr lang="ko-KR" altLang="en-US" sz="1000" b="0" dirty="0"/>
              <a:t>하고만  논다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56D3F932-7761-494C-B633-78E7F2E2E900}"/>
              </a:ext>
            </a:extLst>
          </p:cNvPr>
          <p:cNvSpPr txBox="1"/>
          <p:nvPr/>
        </p:nvSpPr>
        <p:spPr>
          <a:xfrm>
            <a:off x="6670835" y="2466047"/>
            <a:ext cx="14870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/>
              <a:t>DB</a:t>
            </a:r>
            <a:r>
              <a:rPr lang="ko-KR" altLang="en-US" sz="1000" dirty="0"/>
              <a:t> 처리 역할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b="0" dirty="0"/>
              <a:t>DB</a:t>
            </a:r>
            <a:r>
              <a:rPr lang="ko-KR" altLang="en-US" sz="1000" b="0" dirty="0"/>
              <a:t> </a:t>
            </a:r>
            <a:r>
              <a:rPr lang="en-US" altLang="ko-KR" sz="1000" b="0" dirty="0"/>
              <a:t>CRUD</a:t>
            </a:r>
            <a:r>
              <a:rPr lang="ko-KR" altLang="en-US" sz="1000" b="0" dirty="0"/>
              <a:t>를</a:t>
            </a:r>
            <a:r>
              <a:rPr lang="en-US" altLang="ko-KR" sz="1000" b="0" dirty="0"/>
              <a:t> JDBC,</a:t>
            </a:r>
          </a:p>
          <a:p>
            <a:r>
              <a:rPr lang="en-US" altLang="ko-KR" sz="1000" b="0" dirty="0" err="1"/>
              <a:t>jdbcTemplate</a:t>
            </a:r>
            <a:r>
              <a:rPr lang="en-US" altLang="ko-KR" sz="1000" b="0" dirty="0"/>
              <a:t>, JPA /Hibernate, </a:t>
            </a:r>
            <a:r>
              <a:rPr lang="en-US" altLang="ko-KR" sz="1000" b="0" dirty="0" err="1"/>
              <a:t>Mybatis</a:t>
            </a:r>
            <a:r>
              <a:rPr lang="en-US" altLang="ko-KR" sz="1000" b="0" dirty="0"/>
              <a:t> </a:t>
            </a:r>
            <a:r>
              <a:rPr lang="ko-KR" altLang="en-US" sz="1000" b="0" dirty="0"/>
              <a:t>등을 사용하여 처리</a:t>
            </a:r>
            <a:endParaRPr lang="en-US" altLang="ko-KR" sz="1000" b="0" dirty="0"/>
          </a:p>
          <a:p>
            <a:endParaRPr lang="ko-KR" altLang="en-US" sz="1000" b="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C20972F8-7936-4000-BF69-EA48CFB76570}"/>
              </a:ext>
            </a:extLst>
          </p:cNvPr>
          <p:cNvSpPr txBox="1"/>
          <p:nvPr/>
        </p:nvSpPr>
        <p:spPr>
          <a:xfrm>
            <a:off x="4289789" y="2435500"/>
            <a:ext cx="14870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/>
              <a:t>일 처리 역할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b="0" dirty="0"/>
              <a:t>주요 </a:t>
            </a:r>
            <a:r>
              <a:rPr lang="en-US" altLang="ko-KR" sz="1000" b="0" dirty="0"/>
              <a:t>(</a:t>
            </a:r>
            <a:r>
              <a:rPr lang="ko-KR" altLang="en-US" sz="1000" b="0" dirty="0"/>
              <a:t>복잡한</a:t>
            </a:r>
            <a:r>
              <a:rPr lang="en-US" altLang="ko-KR" sz="1000" b="0" dirty="0"/>
              <a:t>)</a:t>
            </a:r>
            <a:r>
              <a:rPr lang="ko-KR" altLang="en-US" sz="1000" b="0" dirty="0"/>
              <a:t> 처리 </a:t>
            </a:r>
            <a:r>
              <a:rPr lang="en-US" altLang="ko-KR" sz="1000" b="0" dirty="0"/>
              <a:t>logic</a:t>
            </a:r>
            <a:r>
              <a:rPr lang="ko-KR" altLang="en-US" sz="1000" b="0" dirty="0"/>
              <a:t> 은 이곳에서</a:t>
            </a:r>
            <a:r>
              <a:rPr lang="en-US" altLang="ko-KR" sz="1000" b="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b="0" dirty="0"/>
              <a:t>페이지 </a:t>
            </a:r>
            <a:r>
              <a:rPr lang="ko-KR" altLang="en-US" sz="1000" b="0" dirty="0" err="1"/>
              <a:t>네이션</a:t>
            </a:r>
            <a:r>
              <a:rPr lang="ko-KR" altLang="en-US" sz="1000" b="0" dirty="0"/>
              <a:t> </a:t>
            </a:r>
            <a:r>
              <a:rPr lang="en-US" altLang="ko-KR" sz="1000" b="0" dirty="0"/>
              <a:t>, </a:t>
            </a:r>
            <a:r>
              <a:rPr lang="ko-KR" altLang="en-US" sz="1000" b="0" dirty="0"/>
              <a:t>복잡 계산</a:t>
            </a:r>
            <a:r>
              <a:rPr lang="en-US" altLang="ko-KR" sz="1000" b="0" dirty="0"/>
              <a:t>, </a:t>
            </a:r>
            <a:r>
              <a:rPr lang="ko-KR" altLang="en-US" sz="1000" b="0" dirty="0"/>
              <a:t>업무처리 </a:t>
            </a:r>
            <a:r>
              <a:rPr lang="ko-KR" altLang="en-US" sz="1000" b="0" dirty="0" err="1"/>
              <a:t>로직등</a:t>
            </a:r>
            <a:endParaRPr lang="ko-KR" altLang="en-US" sz="1000" b="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B3A8E401-0090-4E51-B29A-F46E9A871BF8}"/>
              </a:ext>
            </a:extLst>
          </p:cNvPr>
          <p:cNvSpPr txBox="1"/>
          <p:nvPr/>
        </p:nvSpPr>
        <p:spPr>
          <a:xfrm>
            <a:off x="1848244" y="5169087"/>
            <a:ext cx="148705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/>
              <a:t>화면 처리 역할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b="0" dirty="0"/>
              <a:t>JSP</a:t>
            </a:r>
            <a:r>
              <a:rPr lang="ko-KR" altLang="en-US" sz="1000" b="0" dirty="0"/>
              <a:t>에서 화면을 처리</a:t>
            </a:r>
            <a:endParaRPr lang="en-US" altLang="ko-KR" sz="1000" b="0" dirty="0"/>
          </a:p>
          <a:p>
            <a:pPr marL="171450" indent="-171450">
              <a:buFontTx/>
              <a:buChar char="-"/>
            </a:pPr>
            <a:r>
              <a:rPr lang="ko-KR" altLang="en-US" sz="1000" b="0" dirty="0"/>
              <a:t>가급적 </a:t>
            </a:r>
            <a:r>
              <a:rPr lang="en-US" altLang="ko-KR" sz="1000" b="0" dirty="0"/>
              <a:t>java</a:t>
            </a:r>
            <a:r>
              <a:rPr lang="ko-KR" altLang="en-US" sz="1000" b="0" dirty="0"/>
              <a:t>코드를 배제하고 </a:t>
            </a:r>
            <a:r>
              <a:rPr lang="en-US" altLang="ko-KR" sz="1000" b="0" dirty="0" err="1"/>
              <a:t>jstl</a:t>
            </a:r>
            <a:r>
              <a:rPr lang="en-US" altLang="ko-KR" sz="1000" b="0" dirty="0"/>
              <a:t>, java script</a:t>
            </a:r>
            <a:r>
              <a:rPr lang="ko-KR" altLang="en-US" sz="1000" b="0" dirty="0"/>
              <a:t>로 화면 처리 및 입력 </a:t>
            </a:r>
            <a:r>
              <a:rPr lang="ko-KR" altLang="en-US" sz="1000" b="0" dirty="0" err="1"/>
              <a:t>에디팅</a:t>
            </a:r>
            <a:endParaRPr lang="en-US" altLang="ko-KR" sz="1000" b="0" dirty="0"/>
          </a:p>
          <a:p>
            <a:endParaRPr lang="ko-KR" altLang="en-US" sz="1000" b="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287AE27-7974-4645-95F9-6DE09D4C7001}"/>
              </a:ext>
            </a:extLst>
          </p:cNvPr>
          <p:cNvSpPr txBox="1"/>
          <p:nvPr/>
        </p:nvSpPr>
        <p:spPr>
          <a:xfrm>
            <a:off x="3448494" y="3255394"/>
            <a:ext cx="87075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Service IO</a:t>
            </a:r>
          </a:p>
          <a:p>
            <a:r>
              <a:rPr lang="en-US" altLang="ko-KR" sz="1000" b="0" dirty="0"/>
              <a:t>(DTO)</a:t>
            </a:r>
          </a:p>
          <a:p>
            <a:r>
              <a:rPr lang="ko-KR" altLang="en-US" sz="1000" b="0" dirty="0"/>
              <a:t>서비스와 </a:t>
            </a:r>
            <a:endParaRPr lang="en-US" altLang="ko-KR" sz="1000" b="0" dirty="0"/>
          </a:p>
          <a:p>
            <a:r>
              <a:rPr lang="ko-KR" altLang="en-US" sz="1000" b="0" dirty="0"/>
              <a:t>데이터 교환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80DEF532-9B61-4AB8-A8AC-2DCF9C0C7602}"/>
              </a:ext>
            </a:extLst>
          </p:cNvPr>
          <p:cNvSpPr txBox="1"/>
          <p:nvPr/>
        </p:nvSpPr>
        <p:spPr>
          <a:xfrm>
            <a:off x="5779023" y="3325668"/>
            <a:ext cx="102624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Repository IO</a:t>
            </a:r>
            <a:endParaRPr lang="en-US" altLang="ko-KR" sz="1000" b="0" dirty="0"/>
          </a:p>
          <a:p>
            <a:r>
              <a:rPr lang="ko-KR" altLang="en-US" sz="1000" b="0" dirty="0" err="1"/>
              <a:t>레파지토리와</a:t>
            </a:r>
            <a:r>
              <a:rPr lang="ko-KR" altLang="en-US" sz="1000" b="0" dirty="0"/>
              <a:t> </a:t>
            </a:r>
            <a:endParaRPr lang="en-US" altLang="ko-KR" sz="1000" b="0" dirty="0"/>
          </a:p>
          <a:p>
            <a:r>
              <a:rPr lang="ko-KR" altLang="en-US" sz="1000" b="0" dirty="0"/>
              <a:t>데이터 교환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DE750FC2-898F-4A87-87D9-D68148903231}"/>
              </a:ext>
            </a:extLst>
          </p:cNvPr>
          <p:cNvSpPr txBox="1"/>
          <p:nvPr/>
        </p:nvSpPr>
        <p:spPr>
          <a:xfrm>
            <a:off x="2873110" y="4220739"/>
            <a:ext cx="87075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Model</a:t>
            </a:r>
          </a:p>
          <a:p>
            <a:r>
              <a:rPr lang="en-US" altLang="ko-KR" sz="1000" b="0" dirty="0"/>
              <a:t>View</a:t>
            </a:r>
            <a:r>
              <a:rPr lang="ko-KR" altLang="en-US" sz="1000" b="0" dirty="0"/>
              <a:t> 와 </a:t>
            </a:r>
            <a:endParaRPr lang="en-US" altLang="ko-KR" sz="1000" b="0" dirty="0"/>
          </a:p>
          <a:p>
            <a:r>
              <a:rPr lang="ko-KR" altLang="en-US" sz="1000" b="0" dirty="0"/>
              <a:t>데이터 교환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BA2FC497-6B5B-4579-8239-31861D4BF014}"/>
              </a:ext>
            </a:extLst>
          </p:cNvPr>
          <p:cNvSpPr txBox="1"/>
          <p:nvPr/>
        </p:nvSpPr>
        <p:spPr>
          <a:xfrm>
            <a:off x="8343635" y="2546927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DataBase</a:t>
            </a:r>
            <a:endParaRPr lang="en-US" altLang="ko-KR" sz="10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16C0E6DC-F0EC-48F3-BCC3-2469953BFE7C}"/>
              </a:ext>
            </a:extLst>
          </p:cNvPr>
          <p:cNvCxnSpPr>
            <a:cxnSpLocks/>
          </p:cNvCxnSpPr>
          <p:nvPr/>
        </p:nvCxnSpPr>
        <p:spPr bwMode="auto">
          <a:xfrm>
            <a:off x="8113635" y="2670037"/>
            <a:ext cx="294652" cy="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1547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349F9082-C462-4738-A5B3-0C1DCD56D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826" y="1937797"/>
            <a:ext cx="2814964" cy="44415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23AE1B3-87DE-45E2-9035-46A074C76196}"/>
              </a:ext>
            </a:extLst>
          </p:cNvPr>
          <p:cNvSpPr/>
          <p:nvPr/>
        </p:nvSpPr>
        <p:spPr bwMode="auto">
          <a:xfrm>
            <a:off x="668433" y="733659"/>
            <a:ext cx="8892662" cy="539124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anchor="t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2. </a:t>
            </a:r>
            <a:r>
              <a:rPr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Service</a:t>
            </a:r>
            <a:r>
              <a:rPr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를 추가해 보자 </a:t>
            </a:r>
            <a:endParaRPr kumimoji="0" lang="ko-KR" altLang="en-US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서비스를 추가하여 보자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실제 본 예제에서 서비스 부분은 딱히 분리</a:t>
            </a:r>
            <a:endParaRPr kumimoji="0" lang="en-US" altLang="ko-KR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   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할 부분은 없지만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연습삼아 해보자</a:t>
            </a:r>
            <a:endParaRPr kumimoji="0" lang="en-US" altLang="ko-KR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굳이 있다면 </a:t>
            </a:r>
            <a:r>
              <a:rPr kumimoji="0" lang="en-US" altLang="ko-KR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allsetDB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에서 처리하는 여러 항목을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insert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하는 정도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.</a:t>
            </a: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exam_v3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으로 다이렉트 웹 프로젝트를 만들자</a:t>
            </a:r>
            <a:endParaRPr kumimoji="0" lang="en-US" altLang="ko-KR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(1)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기존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view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부분은 일단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exam_v2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에서 가져오고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.</a:t>
            </a: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(2)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기존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repository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부분의 </a:t>
            </a:r>
            <a:r>
              <a:rPr kumimoji="0" lang="en-US" altLang="ko-KR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kopo.dao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kopo.domain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패키지는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그대로 </a:t>
            </a:r>
            <a:endParaRPr kumimoji="0" lang="en-US" altLang="ko-KR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   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가져 온다</a:t>
            </a:r>
            <a:endParaRPr kumimoji="0" lang="en-US" altLang="ko-KR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(3) Service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부분을 위하여 </a:t>
            </a:r>
            <a:r>
              <a:rPr kumimoji="0" lang="en-US" altLang="ko-KR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kopo.dto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kopo.service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패키지를 만든다</a:t>
            </a:r>
            <a:endParaRPr kumimoji="0" lang="en-US" altLang="ko-KR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(3) </a:t>
            </a:r>
            <a:r>
              <a:rPr kumimoji="0" lang="en-US" altLang="ko-KR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kopo.dto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는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service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IO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부분으로 예제에서는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ExamScore.java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로 만들</a:t>
            </a:r>
            <a:endParaRPr kumimoji="0" lang="en-US" altLang="ko-KR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    </a:t>
            </a:r>
            <a:r>
              <a:rPr kumimoji="0" lang="ko-KR" altLang="en-US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었지만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여러분은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ExamSIO.java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로 만들어라</a:t>
            </a:r>
            <a:endParaRPr kumimoji="0" lang="en-US" altLang="ko-KR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(3) </a:t>
            </a:r>
            <a:r>
              <a:rPr kumimoji="0" lang="en-US" altLang="ko-KR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kopo.service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에는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ExamSevice.java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와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ExamServiceImpl.java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는 곧</a:t>
            </a:r>
            <a:endParaRPr kumimoji="0" lang="en-US" altLang="ko-KR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   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설명해 줌</a:t>
            </a:r>
            <a:endParaRPr kumimoji="0" lang="en-US" altLang="ko-KR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endParaRPr kumimoji="0" lang="en-US" altLang="ko-KR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endParaRPr kumimoji="0" lang="en-US" altLang="ko-KR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7DF4A0BD-A055-4067-8FA3-7AF54CF9BCAE}"/>
              </a:ext>
            </a:extLst>
          </p:cNvPr>
          <p:cNvSpPr/>
          <p:nvPr/>
        </p:nvSpPr>
        <p:spPr bwMode="auto">
          <a:xfrm>
            <a:off x="7332713" y="3270628"/>
            <a:ext cx="1838995" cy="89497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46" name="말풍선: 사각형 11">
            <a:extLst>
              <a:ext uri="{FF2B5EF4-FFF2-40B4-BE49-F238E27FC236}">
                <a16:creationId xmlns:a16="http://schemas.microsoft.com/office/drawing/2014/main" xmlns="" id="{462505EA-7F11-4887-95FA-DEAD1BD01EBC}"/>
              </a:ext>
            </a:extLst>
          </p:cNvPr>
          <p:cNvSpPr/>
          <p:nvPr/>
        </p:nvSpPr>
        <p:spPr bwMode="auto">
          <a:xfrm>
            <a:off x="6911457" y="5529072"/>
            <a:ext cx="254340" cy="248402"/>
          </a:xfrm>
          <a:prstGeom prst="wedgeRectCallout">
            <a:avLst>
              <a:gd name="adj1" fmla="val 84481"/>
              <a:gd name="adj2" fmla="val 17880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1</a:t>
            </a: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CA842E6-31E0-4225-8733-28AB6D3F6C61}"/>
              </a:ext>
            </a:extLst>
          </p:cNvPr>
          <p:cNvSpPr/>
          <p:nvPr/>
        </p:nvSpPr>
        <p:spPr bwMode="auto">
          <a:xfrm>
            <a:off x="7332714" y="2578429"/>
            <a:ext cx="1608086" cy="72818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9AB6590D-1DA4-4EF1-9722-CACF7D9431C2}"/>
              </a:ext>
            </a:extLst>
          </p:cNvPr>
          <p:cNvSpPr/>
          <p:nvPr/>
        </p:nvSpPr>
        <p:spPr bwMode="auto">
          <a:xfrm>
            <a:off x="7237447" y="5088125"/>
            <a:ext cx="1384855" cy="124765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49" name="말풍선: 사각형 11">
            <a:extLst>
              <a:ext uri="{FF2B5EF4-FFF2-40B4-BE49-F238E27FC236}">
                <a16:creationId xmlns:a16="http://schemas.microsoft.com/office/drawing/2014/main" xmlns="" id="{FB47B2B7-A20B-4814-831E-C6EB18623E5D}"/>
              </a:ext>
            </a:extLst>
          </p:cNvPr>
          <p:cNvSpPr/>
          <p:nvPr/>
        </p:nvSpPr>
        <p:spPr bwMode="auto">
          <a:xfrm>
            <a:off x="6993849" y="2694121"/>
            <a:ext cx="254340" cy="248402"/>
          </a:xfrm>
          <a:prstGeom prst="wedgeRectCallout">
            <a:avLst>
              <a:gd name="adj1" fmla="val 84481"/>
              <a:gd name="adj2" fmla="val 17880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2</a:t>
            </a: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50" name="말풍선: 사각형 11">
            <a:extLst>
              <a:ext uri="{FF2B5EF4-FFF2-40B4-BE49-F238E27FC236}">
                <a16:creationId xmlns:a16="http://schemas.microsoft.com/office/drawing/2014/main" xmlns="" id="{1A62964F-90A6-4706-B137-9E9AECD99CB3}"/>
              </a:ext>
            </a:extLst>
          </p:cNvPr>
          <p:cNvSpPr/>
          <p:nvPr/>
        </p:nvSpPr>
        <p:spPr bwMode="auto">
          <a:xfrm>
            <a:off x="6993848" y="3740847"/>
            <a:ext cx="254340" cy="248402"/>
          </a:xfrm>
          <a:prstGeom prst="wedgeRectCallout">
            <a:avLst>
              <a:gd name="adj1" fmla="val 84481"/>
              <a:gd name="adj2" fmla="val 17880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3</a:t>
            </a: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AE0F6BE5-DB6F-4D21-8DCF-1F60AD426BA3}"/>
              </a:ext>
            </a:extLst>
          </p:cNvPr>
          <p:cNvGrpSpPr/>
          <p:nvPr/>
        </p:nvGrpSpPr>
        <p:grpSpPr>
          <a:xfrm>
            <a:off x="194009" y="4538803"/>
            <a:ext cx="6716249" cy="1946190"/>
            <a:chOff x="194009" y="4455677"/>
            <a:chExt cx="9125482" cy="202365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6B72F63C-0B11-4606-918B-03BF06F6FB7F}"/>
                </a:ext>
              </a:extLst>
            </p:cNvPr>
            <p:cNvSpPr/>
            <p:nvPr/>
          </p:nvSpPr>
          <p:spPr bwMode="auto">
            <a:xfrm>
              <a:off x="1736381" y="4588204"/>
              <a:ext cx="1472959" cy="1662546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62DCD705-E930-4289-BCC4-EAC6EF3F2801}"/>
                </a:ext>
              </a:extLst>
            </p:cNvPr>
            <p:cNvSpPr/>
            <p:nvPr/>
          </p:nvSpPr>
          <p:spPr bwMode="auto">
            <a:xfrm>
              <a:off x="1284961" y="4455677"/>
              <a:ext cx="8034530" cy="2013434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xmlns="" id="{424F266C-2571-4A1B-8BA1-F81D7C81EB9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68059" y="4923448"/>
              <a:ext cx="943291" cy="16164"/>
            </a:xfrm>
            <a:prstGeom prst="straightConnector1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xmlns="" id="{D5949C06-4991-4893-904B-B91F1BF4F86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98273" y="5796254"/>
              <a:ext cx="882861" cy="0"/>
            </a:xfrm>
            <a:prstGeom prst="straightConnector1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394E14E-A4EF-44C9-8A76-6DCB77B086D9}"/>
                </a:ext>
              </a:extLst>
            </p:cNvPr>
            <p:cNvSpPr txBox="1"/>
            <p:nvPr/>
          </p:nvSpPr>
          <p:spPr>
            <a:xfrm>
              <a:off x="194009" y="4676928"/>
              <a:ext cx="669091" cy="51844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웹 </a:t>
              </a:r>
              <a:endParaRPr lang="en-US" altLang="ko-KR" sz="1200" dirty="0"/>
            </a:p>
            <a:p>
              <a:r>
                <a:rPr lang="ko-KR" altLang="en-US" sz="1200" dirty="0"/>
                <a:t>요청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E18FF1B9-1F5B-435E-B03F-52AD021893FB}"/>
                </a:ext>
              </a:extLst>
            </p:cNvPr>
            <p:cNvSpPr txBox="1"/>
            <p:nvPr/>
          </p:nvSpPr>
          <p:spPr>
            <a:xfrm>
              <a:off x="219077" y="5331668"/>
              <a:ext cx="669091" cy="7488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웹 </a:t>
              </a:r>
              <a:endParaRPr lang="en-US" altLang="ko-KR" sz="1200" dirty="0"/>
            </a:p>
            <a:p>
              <a:r>
                <a:rPr lang="ko-KR" altLang="en-US" sz="1200" dirty="0"/>
                <a:t>결과</a:t>
              </a:r>
              <a:endParaRPr lang="en-US" altLang="ko-KR" sz="1200" dirty="0"/>
            </a:p>
            <a:p>
              <a:r>
                <a:rPr lang="ko-KR" altLang="en-US" sz="1200" dirty="0"/>
                <a:t>화면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06BA87EA-07D5-45AA-A9F7-AAD7341876B2}"/>
                </a:ext>
              </a:extLst>
            </p:cNvPr>
            <p:cNvSpPr txBox="1"/>
            <p:nvPr/>
          </p:nvSpPr>
          <p:spPr>
            <a:xfrm>
              <a:off x="2185116" y="4615827"/>
              <a:ext cx="727897" cy="288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View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B3A8E401-0090-4E51-B29A-F46E9A871BF8}"/>
                </a:ext>
              </a:extLst>
            </p:cNvPr>
            <p:cNvSpPr txBox="1"/>
            <p:nvPr/>
          </p:nvSpPr>
          <p:spPr>
            <a:xfrm>
              <a:off x="1761413" y="5027669"/>
              <a:ext cx="1472959" cy="732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800" dirty="0"/>
                <a:t>JSP</a:t>
              </a:r>
              <a:r>
                <a:rPr lang="ko-KR" altLang="en-US" sz="800" dirty="0"/>
                <a:t>에서는 </a:t>
              </a:r>
              <a:r>
                <a:rPr lang="en-US" altLang="ko-KR" sz="800" dirty="0"/>
                <a:t>DB</a:t>
              </a:r>
              <a:r>
                <a:rPr lang="ko-KR" altLang="en-US" sz="800" dirty="0"/>
                <a:t>처리는 </a:t>
              </a:r>
              <a:r>
                <a:rPr lang="en-US" altLang="ko-KR" sz="800" dirty="0"/>
                <a:t>Repository</a:t>
              </a:r>
              <a:r>
                <a:rPr lang="ko-KR" altLang="en-US" sz="800" dirty="0"/>
                <a:t>를 부름</a:t>
              </a:r>
              <a:endParaRPr lang="en-US" altLang="ko-KR" sz="800" dirty="0"/>
            </a:p>
            <a:p>
              <a:pPr marL="171450" indent="-171450">
                <a:buFontTx/>
                <a:buChar char="-"/>
              </a:pPr>
              <a:r>
                <a:rPr lang="ko-KR" altLang="en-US" sz="800" dirty="0"/>
                <a:t>기존의 </a:t>
              </a:r>
              <a:r>
                <a:rPr lang="en-US" altLang="ko-KR" sz="800" dirty="0" err="1"/>
                <a:t>jsp</a:t>
              </a:r>
              <a:r>
                <a:rPr lang="ko-KR" altLang="en-US" sz="800" dirty="0"/>
                <a:t>와 </a:t>
              </a:r>
              <a:r>
                <a:rPr lang="en-US" altLang="ko-KR" sz="800" dirty="0"/>
                <a:t>html</a:t>
              </a:r>
              <a:r>
                <a:rPr lang="ko-KR" altLang="en-US" sz="800" dirty="0"/>
                <a:t>은 그대로 존재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단 </a:t>
              </a:r>
              <a:r>
                <a:rPr lang="en-US" altLang="ko-KR" sz="800" dirty="0"/>
                <a:t>DB</a:t>
              </a:r>
              <a:r>
                <a:rPr lang="ko-KR" altLang="en-US" sz="800" dirty="0"/>
                <a:t>처리만 분리</a:t>
              </a:r>
              <a:endParaRPr lang="en-US" altLang="ko-KR" sz="800" dirty="0"/>
            </a:p>
          </p:txBody>
        </p:sp>
        <p:sp>
          <p:nvSpPr>
            <p:cNvPr id="31" name="설명선: 왼쪽/오른쪽 화살표 30">
              <a:extLst>
                <a:ext uri="{FF2B5EF4-FFF2-40B4-BE49-F238E27FC236}">
                  <a16:creationId xmlns:a16="http://schemas.microsoft.com/office/drawing/2014/main" xmlns="" id="{03C893C7-2657-4CB5-8CE0-0A4541EB7717}"/>
                </a:ext>
              </a:extLst>
            </p:cNvPr>
            <p:cNvSpPr/>
            <p:nvPr/>
          </p:nvSpPr>
          <p:spPr bwMode="auto">
            <a:xfrm>
              <a:off x="5641289" y="5098364"/>
              <a:ext cx="924241" cy="849745"/>
            </a:xfrm>
            <a:prstGeom prst="leftRightArrowCallout">
              <a:avLst>
                <a:gd name="adj1" fmla="val 25000"/>
                <a:gd name="adj2" fmla="val 25000"/>
                <a:gd name="adj3" fmla="val 25000"/>
                <a:gd name="adj4" fmla="val 24513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D68B1E4A-22A6-4C19-B372-405ACEC2ACF1}"/>
                </a:ext>
              </a:extLst>
            </p:cNvPr>
            <p:cNvSpPr/>
            <p:nvPr/>
          </p:nvSpPr>
          <p:spPr bwMode="auto">
            <a:xfrm>
              <a:off x="6565530" y="4606527"/>
              <a:ext cx="1487055" cy="1662546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10AA857A-FF6D-4446-B0F9-04C703E18A1C}"/>
                </a:ext>
              </a:extLst>
            </p:cNvPr>
            <p:cNvSpPr/>
            <p:nvPr/>
          </p:nvSpPr>
          <p:spPr bwMode="auto">
            <a:xfrm>
              <a:off x="4154235" y="4606527"/>
              <a:ext cx="1487055" cy="1662546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36" name="설명선: 왼쪽/오른쪽 화살표 35">
              <a:extLst>
                <a:ext uri="{FF2B5EF4-FFF2-40B4-BE49-F238E27FC236}">
                  <a16:creationId xmlns:a16="http://schemas.microsoft.com/office/drawing/2014/main" xmlns="" id="{7598F07E-CF24-454B-90BB-6B0AF7324C83}"/>
                </a:ext>
              </a:extLst>
            </p:cNvPr>
            <p:cNvSpPr/>
            <p:nvPr/>
          </p:nvSpPr>
          <p:spPr bwMode="auto">
            <a:xfrm>
              <a:off x="3229994" y="5098363"/>
              <a:ext cx="924241" cy="849745"/>
            </a:xfrm>
            <a:prstGeom prst="leftRightArrowCallout">
              <a:avLst>
                <a:gd name="adj1" fmla="val 25000"/>
                <a:gd name="adj2" fmla="val 25000"/>
                <a:gd name="adj3" fmla="val 25000"/>
                <a:gd name="adj4" fmla="val 24513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41" name="순서도: 자기 디스크 40">
              <a:extLst>
                <a:ext uri="{FF2B5EF4-FFF2-40B4-BE49-F238E27FC236}">
                  <a16:creationId xmlns:a16="http://schemas.microsoft.com/office/drawing/2014/main" xmlns="" id="{637BC42A-4669-44A0-B96B-1967835544EC}"/>
                </a:ext>
              </a:extLst>
            </p:cNvPr>
            <p:cNvSpPr/>
            <p:nvPr/>
          </p:nvSpPr>
          <p:spPr bwMode="auto">
            <a:xfrm>
              <a:off x="8290550" y="4846673"/>
              <a:ext cx="618836" cy="692727"/>
            </a:xfrm>
            <a:prstGeom prst="flowChartMagneticDisk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2B4C9485-EBA0-40B8-9BDC-20723932F257}"/>
                </a:ext>
              </a:extLst>
            </p:cNvPr>
            <p:cNvSpPr txBox="1"/>
            <p:nvPr/>
          </p:nvSpPr>
          <p:spPr>
            <a:xfrm>
              <a:off x="4457961" y="4606527"/>
              <a:ext cx="963385" cy="288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Service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9ECF92E9-A690-4CAE-AC65-F294ECB0373B}"/>
                </a:ext>
              </a:extLst>
            </p:cNvPr>
            <p:cNvSpPr txBox="1"/>
            <p:nvPr/>
          </p:nvSpPr>
          <p:spPr>
            <a:xfrm>
              <a:off x="6717113" y="4606527"/>
              <a:ext cx="1320407" cy="288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Repository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91BDF711-AC5C-4139-8993-CA726A4B2E10}"/>
                </a:ext>
              </a:extLst>
            </p:cNvPr>
            <p:cNvSpPr txBox="1"/>
            <p:nvPr/>
          </p:nvSpPr>
          <p:spPr>
            <a:xfrm>
              <a:off x="6565530" y="5031339"/>
              <a:ext cx="1487055" cy="904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800" dirty="0"/>
                <a:t>DB</a:t>
              </a:r>
              <a:r>
                <a:rPr lang="ko-KR" altLang="en-US" sz="800" dirty="0"/>
                <a:t> 처리 역할</a:t>
              </a:r>
              <a:endParaRPr lang="en-US" altLang="ko-KR" sz="800" dirty="0"/>
            </a:p>
            <a:p>
              <a:pPr marL="171450" indent="-171450">
                <a:buFontTx/>
                <a:buChar char="-"/>
              </a:pPr>
              <a:r>
                <a:rPr lang="en-US" altLang="ko-KR" sz="800" b="0" dirty="0"/>
                <a:t>DB</a:t>
              </a:r>
              <a:r>
                <a:rPr lang="ko-KR" altLang="en-US" sz="800" b="0" dirty="0"/>
                <a:t> </a:t>
              </a:r>
              <a:r>
                <a:rPr lang="en-US" altLang="ko-KR" sz="800" b="0" dirty="0"/>
                <a:t>CRUD</a:t>
              </a:r>
              <a:r>
                <a:rPr lang="ko-KR" altLang="en-US" sz="800" b="0" dirty="0"/>
                <a:t>를</a:t>
              </a:r>
              <a:r>
                <a:rPr lang="en-US" altLang="ko-KR" sz="800" b="0" dirty="0"/>
                <a:t> JDBC,</a:t>
              </a:r>
            </a:p>
            <a:p>
              <a:r>
                <a:rPr lang="en-US" altLang="ko-KR" sz="800" b="0" dirty="0" err="1"/>
                <a:t>jdbcTemplate</a:t>
              </a:r>
              <a:r>
                <a:rPr lang="en-US" altLang="ko-KR" sz="800" b="0" dirty="0"/>
                <a:t>, JPA /Hibernate, </a:t>
              </a:r>
              <a:r>
                <a:rPr lang="en-US" altLang="ko-KR" sz="800" b="0" dirty="0" err="1"/>
                <a:t>Mybatis</a:t>
              </a:r>
              <a:r>
                <a:rPr lang="en-US" altLang="ko-KR" sz="800" b="0" dirty="0"/>
                <a:t> </a:t>
              </a:r>
              <a:r>
                <a:rPr lang="ko-KR" altLang="en-US" sz="800" b="0" dirty="0"/>
                <a:t>등을 사용하여 처리</a:t>
              </a:r>
              <a:endParaRPr lang="en-US" altLang="ko-KR" sz="800" b="0" dirty="0"/>
            </a:p>
            <a:p>
              <a:endParaRPr lang="ko-KR" altLang="en-US" sz="800" b="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174A4B1D-191F-48BC-9406-8E7D209DC474}"/>
                </a:ext>
              </a:extLst>
            </p:cNvPr>
            <p:cNvSpPr txBox="1"/>
            <p:nvPr/>
          </p:nvSpPr>
          <p:spPr>
            <a:xfrm>
              <a:off x="4184483" y="5000791"/>
              <a:ext cx="1487055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800" dirty="0"/>
                <a:t>일 처리 역할</a:t>
              </a:r>
              <a:endParaRPr lang="en-US" altLang="ko-KR" sz="800" dirty="0"/>
            </a:p>
            <a:p>
              <a:pPr marL="171450" indent="-171450">
                <a:buFontTx/>
                <a:buChar char="-"/>
              </a:pPr>
              <a:r>
                <a:rPr lang="ko-KR" altLang="en-US" sz="800" b="0" dirty="0"/>
                <a:t>주요 </a:t>
              </a:r>
              <a:r>
                <a:rPr lang="en-US" altLang="ko-KR" sz="800" b="0" dirty="0"/>
                <a:t>(</a:t>
              </a:r>
              <a:r>
                <a:rPr lang="ko-KR" altLang="en-US" sz="800" b="0" dirty="0"/>
                <a:t>복잡한</a:t>
              </a:r>
              <a:r>
                <a:rPr lang="en-US" altLang="ko-KR" sz="800" b="0" dirty="0"/>
                <a:t>)</a:t>
              </a:r>
              <a:r>
                <a:rPr lang="ko-KR" altLang="en-US" sz="800" b="0" dirty="0"/>
                <a:t> 처리 </a:t>
              </a:r>
              <a:r>
                <a:rPr lang="en-US" altLang="ko-KR" sz="800" b="0" dirty="0"/>
                <a:t>logic</a:t>
              </a:r>
              <a:r>
                <a:rPr lang="ko-KR" altLang="en-US" sz="800" b="0" dirty="0"/>
                <a:t> 은 이곳에서</a:t>
              </a:r>
              <a:r>
                <a:rPr lang="en-US" altLang="ko-KR" sz="800" b="0" dirty="0"/>
                <a:t>.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800" b="0" dirty="0"/>
                <a:t>페이지 </a:t>
              </a:r>
              <a:r>
                <a:rPr lang="ko-KR" altLang="en-US" sz="800" b="0" dirty="0" err="1"/>
                <a:t>네이션</a:t>
              </a:r>
              <a:r>
                <a:rPr lang="ko-KR" altLang="en-US" sz="800" b="0" dirty="0"/>
                <a:t> </a:t>
              </a:r>
              <a:r>
                <a:rPr lang="en-US" altLang="ko-KR" sz="800" b="0" dirty="0"/>
                <a:t>, </a:t>
              </a:r>
              <a:r>
                <a:rPr lang="ko-KR" altLang="en-US" sz="800" b="0" dirty="0"/>
                <a:t>복잡 계산</a:t>
              </a:r>
              <a:r>
                <a:rPr lang="en-US" altLang="ko-KR" sz="800" b="0" dirty="0"/>
                <a:t>, </a:t>
              </a:r>
              <a:r>
                <a:rPr lang="ko-KR" altLang="en-US" sz="800" b="0" dirty="0"/>
                <a:t>업무처리 </a:t>
              </a:r>
              <a:r>
                <a:rPr lang="ko-KR" altLang="en-US" sz="800" b="0" dirty="0" err="1"/>
                <a:t>로직등</a:t>
              </a:r>
              <a:endParaRPr lang="ko-KR" altLang="en-US" sz="800" b="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139D67E1-35A6-4317-8428-0B63E46D92FE}"/>
                </a:ext>
              </a:extLst>
            </p:cNvPr>
            <p:cNvSpPr txBox="1"/>
            <p:nvPr/>
          </p:nvSpPr>
          <p:spPr>
            <a:xfrm>
              <a:off x="3343188" y="5820687"/>
              <a:ext cx="734496" cy="6586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Service IO</a:t>
              </a:r>
            </a:p>
            <a:p>
              <a:r>
                <a:rPr lang="en-US" altLang="ko-KR" sz="800" b="0" dirty="0"/>
                <a:t>(DTO)</a:t>
              </a:r>
            </a:p>
            <a:p>
              <a:r>
                <a:rPr lang="ko-KR" altLang="en-US" sz="800" b="0" dirty="0"/>
                <a:t>서비스와 </a:t>
              </a:r>
              <a:endParaRPr lang="en-US" altLang="ko-KR" sz="800" b="0" dirty="0"/>
            </a:p>
            <a:p>
              <a:r>
                <a:rPr lang="ko-KR" altLang="en-US" sz="800" b="0" dirty="0"/>
                <a:t>데이터 교환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E38C52DB-55C1-4A0E-9877-59D3B6CBE181}"/>
                </a:ext>
              </a:extLst>
            </p:cNvPr>
            <p:cNvSpPr txBox="1"/>
            <p:nvPr/>
          </p:nvSpPr>
          <p:spPr>
            <a:xfrm>
              <a:off x="5673717" y="5890959"/>
              <a:ext cx="861133" cy="5109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Repository IO</a:t>
              </a:r>
              <a:endParaRPr lang="en-US" altLang="ko-KR" sz="800" b="0" dirty="0"/>
            </a:p>
            <a:p>
              <a:r>
                <a:rPr lang="ko-KR" altLang="en-US" sz="800" b="0" dirty="0" err="1"/>
                <a:t>레파지토리와</a:t>
              </a:r>
              <a:r>
                <a:rPr lang="ko-KR" altLang="en-US" sz="800" b="0" dirty="0"/>
                <a:t> </a:t>
              </a:r>
              <a:endParaRPr lang="en-US" altLang="ko-KR" sz="800" b="0" dirty="0"/>
            </a:p>
            <a:p>
              <a:r>
                <a:rPr lang="ko-KR" altLang="en-US" sz="800" b="0" dirty="0"/>
                <a:t>데이터 교환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B6AEC680-0D87-4645-B7E2-E9F64791FED2}"/>
                </a:ext>
              </a:extLst>
            </p:cNvPr>
            <p:cNvSpPr txBox="1"/>
            <p:nvPr/>
          </p:nvSpPr>
          <p:spPr>
            <a:xfrm>
              <a:off x="8238330" y="5112218"/>
              <a:ext cx="6399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err="1"/>
                <a:t>DataBase</a:t>
              </a:r>
              <a:endParaRPr lang="en-US" altLang="ko-KR" sz="800" dirty="0"/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xmlns="" id="{93392670-6F0C-4669-B509-1B85D77F151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008330" y="5235328"/>
              <a:ext cx="294652" cy="1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5830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23AE1B3-87DE-45E2-9035-46A074C76196}"/>
              </a:ext>
            </a:extLst>
          </p:cNvPr>
          <p:cNvSpPr/>
          <p:nvPr/>
        </p:nvSpPr>
        <p:spPr bwMode="auto">
          <a:xfrm>
            <a:off x="668433" y="733659"/>
            <a:ext cx="8892662" cy="539124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anchor="t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3.  Service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IO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구현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(1)</a:t>
            </a:r>
            <a:endParaRPr kumimoji="0" lang="ko-KR" altLang="en-US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Service IO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또한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DB-table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구조와 동일하게 만들면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Service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와 데이터를 교환하는데 문제가 없다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.</a:t>
            </a: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일단 패키지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kopo.dto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에서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ExamScore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.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java (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실습은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ExamSIO.java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로 할 것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)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을 아래와 같이 만든다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8433" y="3635678"/>
            <a:ext cx="3298224" cy="13542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b="0" dirty="0"/>
              <a:t>create table </a:t>
            </a:r>
            <a:r>
              <a:rPr lang="en-US" altLang="ko-KR" sz="1000" b="0" dirty="0" err="1"/>
              <a:t>examtable</a:t>
            </a:r>
            <a:r>
              <a:rPr lang="en-US" altLang="ko-KR" sz="1000" b="0" dirty="0"/>
              <a:t>(</a:t>
            </a:r>
          </a:p>
          <a:p>
            <a:r>
              <a:rPr lang="en-US" altLang="ko-KR" sz="1000" b="0" dirty="0"/>
              <a:t>	name varchar(20), </a:t>
            </a:r>
          </a:p>
          <a:p>
            <a:r>
              <a:rPr lang="en-US" altLang="ko-KR" sz="1000" b="0" dirty="0"/>
              <a:t>	</a:t>
            </a:r>
            <a:r>
              <a:rPr lang="en-US" altLang="ko-KR" sz="1000" b="0" dirty="0" err="1"/>
              <a:t>studentid</a:t>
            </a:r>
            <a:r>
              <a:rPr lang="en-US" altLang="ko-KR" sz="1000" b="0" dirty="0"/>
              <a:t> </a:t>
            </a:r>
            <a:r>
              <a:rPr lang="en-US" altLang="ko-KR" sz="1000" b="0" dirty="0" err="1"/>
              <a:t>int</a:t>
            </a:r>
            <a:r>
              <a:rPr lang="en-US" altLang="ko-KR" sz="1000" b="0" dirty="0"/>
              <a:t> not null primary key,</a:t>
            </a:r>
          </a:p>
          <a:p>
            <a:r>
              <a:rPr lang="en-US" altLang="ko-KR" sz="1000" b="0" dirty="0"/>
              <a:t>	</a:t>
            </a:r>
            <a:r>
              <a:rPr lang="en-US" altLang="ko-KR" sz="1000" b="0" dirty="0" err="1"/>
              <a:t>kor</a:t>
            </a:r>
            <a:r>
              <a:rPr lang="en-US" altLang="ko-KR" sz="1000" b="0" dirty="0"/>
              <a:t> </a:t>
            </a:r>
            <a:r>
              <a:rPr lang="en-US" altLang="ko-KR" sz="1000" b="0" dirty="0" err="1"/>
              <a:t>int</a:t>
            </a:r>
            <a:r>
              <a:rPr lang="en-US" altLang="ko-KR" sz="1000" b="0" dirty="0"/>
              <a:t>, </a:t>
            </a:r>
          </a:p>
          <a:p>
            <a:r>
              <a:rPr lang="en-US" altLang="ko-KR" sz="1000" b="0" dirty="0"/>
              <a:t>	</a:t>
            </a:r>
            <a:r>
              <a:rPr lang="en-US" altLang="ko-KR" sz="1000" b="0" dirty="0" err="1"/>
              <a:t>eng</a:t>
            </a:r>
            <a:r>
              <a:rPr lang="en-US" altLang="ko-KR" sz="1000" b="0" dirty="0"/>
              <a:t> </a:t>
            </a:r>
            <a:r>
              <a:rPr lang="en-US" altLang="ko-KR" sz="1000" b="0" dirty="0" err="1"/>
              <a:t>int</a:t>
            </a:r>
            <a:r>
              <a:rPr lang="en-US" altLang="ko-KR" sz="1000" b="0" dirty="0"/>
              <a:t>, </a:t>
            </a:r>
          </a:p>
          <a:p>
            <a:r>
              <a:rPr lang="en-US" altLang="ko-KR" sz="1000" b="0" dirty="0"/>
              <a:t>	mat </a:t>
            </a:r>
            <a:r>
              <a:rPr lang="en-US" altLang="ko-KR" sz="1000" b="0" dirty="0" err="1"/>
              <a:t>int</a:t>
            </a:r>
            <a:r>
              <a:rPr lang="en-US" altLang="ko-KR" sz="1000" b="0" dirty="0"/>
              <a:t>) </a:t>
            </a:r>
          </a:p>
          <a:p>
            <a:r>
              <a:rPr lang="en-US" altLang="ko-KR" sz="1000" b="0" dirty="0"/>
              <a:t>DEFAULT CHARSET=utf8;</a:t>
            </a:r>
            <a:endParaRPr lang="ko-KR" altLang="en-US" sz="1000" b="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2AE45F4-196B-4089-BEF1-D69E1B990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118" y="2719821"/>
            <a:ext cx="5012049" cy="283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6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23AE1B3-87DE-45E2-9035-46A074C76196}"/>
              </a:ext>
            </a:extLst>
          </p:cNvPr>
          <p:cNvSpPr/>
          <p:nvPr/>
        </p:nvSpPr>
        <p:spPr bwMode="auto">
          <a:xfrm>
            <a:off x="668433" y="733659"/>
            <a:ext cx="8892662" cy="539124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anchor="t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3. Service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IO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구현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(2)</a:t>
            </a:r>
            <a:endParaRPr kumimoji="0" lang="ko-KR" altLang="en-US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이번에도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동일하게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해당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소스에서 왼쪽 마우스 클릭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-&gt; source -&gt; Generate getters and setters ~~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를 선택하고 해당 변수를 모두 </a:t>
            </a:r>
            <a:r>
              <a:rPr kumimoji="0" lang="ko-KR" altLang="en-US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선택후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Generate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버튼을 </a:t>
            </a:r>
            <a:r>
              <a:rPr kumimoji="0" lang="ko-KR" altLang="en-US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누질르면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자동으로 </a:t>
            </a:r>
            <a:r>
              <a:rPr kumimoji="0" lang="ko-KR" altLang="en-US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겟터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셋터가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만들어 진다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.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6027AC0C-D676-425F-8E0E-AAAFAFD90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152" y="1647826"/>
            <a:ext cx="3582646" cy="482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88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23AE1B3-87DE-45E2-9035-46A074C76196}"/>
              </a:ext>
            </a:extLst>
          </p:cNvPr>
          <p:cNvSpPr/>
          <p:nvPr/>
        </p:nvSpPr>
        <p:spPr bwMode="auto">
          <a:xfrm>
            <a:off x="668432" y="733659"/>
            <a:ext cx="9175783" cy="522229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anchor="t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4.  Service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구현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(1)</a:t>
            </a:r>
            <a:endParaRPr kumimoji="0" lang="ko-KR" altLang="en-US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서비스는 실제로 어떤 처리가 필요한 부분을 여기에 넣는다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.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하지만 </a:t>
            </a:r>
            <a:r>
              <a:rPr kumimoji="0" lang="ko-KR" altLang="en-US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트둥이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예제에는 </a:t>
            </a:r>
            <a:r>
              <a:rPr kumimoji="0" lang="ko-KR" altLang="en-US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디비처리를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빼면 별로 딱히 서비스로 </a:t>
            </a:r>
            <a:r>
              <a:rPr kumimoji="0" lang="ko-KR" altLang="en-US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골라내기가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거시기하다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딱히 </a:t>
            </a:r>
            <a:r>
              <a:rPr kumimoji="0" lang="en-US" altLang="ko-KR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allsetDB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에서 </a:t>
            </a:r>
            <a:r>
              <a:rPr kumimoji="0" lang="ko-KR" altLang="en-US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트둥이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9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명 데이터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insert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정도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?</a:t>
            </a: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서비스를 만들기 위하여 필수사항은 아니나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interface/implements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방식을 사용해 보자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. </a:t>
            </a: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즉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interface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는 함수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(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메소드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)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의 정의만 해놓고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implements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에서 이를 구현하는 것이다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.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이렇게 한다면 정의할 함수가 길어진다면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interface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내용만으로 함수정의를 쉽게 </a:t>
            </a:r>
            <a:r>
              <a:rPr kumimoji="0" lang="ko-KR" altLang="en-US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알수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있다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.</a:t>
            </a: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먼저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interface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를 보자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.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소스는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ExamService.java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로 만든다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.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7F42C2D-C1A1-4C02-A649-348D23CE1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610" y="2655887"/>
            <a:ext cx="45434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51398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52529</TotalTime>
  <Words>1174</Words>
  <Application>Microsoft Office PowerPoint</Application>
  <PresentationFormat>A4 용지(210x297mm)</PresentationFormat>
  <Paragraphs>222</Paragraphs>
  <Slides>21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3. Service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iamhpd</cp:lastModifiedBy>
  <cp:revision>3046</cp:revision>
  <cp:lastPrinted>2015-10-28T04:44:44Z</cp:lastPrinted>
  <dcterms:created xsi:type="dcterms:W3CDTF">2003-10-22T07:02:37Z</dcterms:created>
  <dcterms:modified xsi:type="dcterms:W3CDTF">2019-08-27T04:28:21Z</dcterms:modified>
</cp:coreProperties>
</file>