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1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ol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라면 끓이는 순서 나열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EC71CB-B1C3-8E9E-D662-050355F9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0799"/>
            <a:ext cx="7611537" cy="3477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66B89-9C85-0124-F897-2BE6763F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80" y="3242213"/>
            <a:ext cx="4764699" cy="338510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8A3A05-3D1E-008D-641B-4D4CA575520F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F1518-7916-E1C3-6AEA-0A58605640CD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>
                <a:latin typeface="+mj-ea"/>
              </a:rPr>
              <a:t>ul</a:t>
            </a:r>
            <a:r>
              <a:rPr lang="en-US" altLang="ko-KR" sz="3200" dirty="0">
                <a:latin typeface="+mj-ea"/>
              </a:rPr>
              <a:t>&gt;</a:t>
            </a:r>
            <a:r>
              <a:rPr lang="ko-KR" altLang="en-US" sz="3200" dirty="0">
                <a:latin typeface="+mj-ea"/>
              </a:rPr>
              <a:t>로 좋아하는 음식 나열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57AA1C-EDF3-EE0C-32A0-FDF0287D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31772"/>
            <a:ext cx="8340462" cy="36100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9DEBCF-96B8-E7AA-B3D8-79CF024D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23" y="3731227"/>
            <a:ext cx="4725197" cy="280101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7F6EB9-04DD-E48B-35F4-1FDC8C656B50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CEF18-3773-C1E3-C895-16E79BA820EE}"/>
              </a:ext>
            </a:extLst>
          </p:cNvPr>
          <p:cNvSpPr txBox="1"/>
          <p:nvPr/>
        </p:nvSpPr>
        <p:spPr>
          <a:xfrm>
            <a:off x="5582162" y="448471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2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글자의 모양을 정의해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FF9D3-5444-26E8-15BB-C1C93D570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41233"/>
            <a:ext cx="8433776" cy="4997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2E2669-04BF-B00B-015A-9A512587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059" y="1032387"/>
            <a:ext cx="1803150" cy="521509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CEBFB2-C9E8-2E53-75C1-573454306C7D}"/>
              </a:ext>
            </a:extLst>
          </p:cNvPr>
          <p:cNvSpPr/>
          <p:nvPr/>
        </p:nvSpPr>
        <p:spPr>
          <a:xfrm>
            <a:off x="8612135" y="330648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2A4B0-45CD-4F74-F411-1CE3BD84ADA9}"/>
              </a:ext>
            </a:extLst>
          </p:cNvPr>
          <p:cNvSpPr txBox="1"/>
          <p:nvPr/>
        </p:nvSpPr>
        <p:spPr>
          <a:xfrm>
            <a:off x="8490639" y="278326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1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E82DB-0B30-4A69-36D1-E33010E3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2527"/>
            <a:ext cx="7379404" cy="4532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B2A78B-6F32-7CAF-0DF2-E19A9497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0" y="2671431"/>
            <a:ext cx="3930012" cy="392424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52D649-F013-8717-AF4F-5792F88809A9}"/>
              </a:ext>
            </a:extLst>
          </p:cNvPr>
          <p:cNvSpPr/>
          <p:nvPr/>
        </p:nvSpPr>
        <p:spPr>
          <a:xfrm>
            <a:off x="6523299" y="536202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B5E04-678C-3E3A-CF98-754E7F60DD80}"/>
              </a:ext>
            </a:extLst>
          </p:cNvPr>
          <p:cNvSpPr txBox="1"/>
          <p:nvPr/>
        </p:nvSpPr>
        <p:spPr>
          <a:xfrm>
            <a:off x="6416635" y="4766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배경 이미지 작업하기</a:t>
            </a:r>
            <a:r>
              <a:rPr lang="en-US" altLang="ko-KR" sz="3200" dirty="0">
                <a:latin typeface="+mj-ea"/>
              </a:rPr>
              <a:t> 2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7F3FF-F4F3-CD77-9918-A06EB400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83015"/>
            <a:ext cx="9943172" cy="3538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46C9D-A7B9-CA45-360D-8B0A94231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76" y="4490760"/>
            <a:ext cx="4601141" cy="204495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D8C83BB-8C77-CA1B-52D4-48048C992DC1}"/>
              </a:ext>
            </a:extLst>
          </p:cNvPr>
          <p:cNvSpPr/>
          <p:nvPr/>
        </p:nvSpPr>
        <p:spPr>
          <a:xfrm>
            <a:off x="5688826" y="507423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F2C55-0674-8640-68E8-816D4D59C6AF}"/>
              </a:ext>
            </a:extLst>
          </p:cNvPr>
          <p:cNvSpPr txBox="1"/>
          <p:nvPr/>
        </p:nvSpPr>
        <p:spPr>
          <a:xfrm>
            <a:off x="5688826" y="455101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4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연결하기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FDC4F0-8DD4-0FE8-9131-9C93B6D8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7146"/>
            <a:ext cx="8799589" cy="31481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213836-96D2-2C88-A01C-9B466B3A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844" y="3659970"/>
            <a:ext cx="2843274" cy="7471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FE2B7C-7252-6903-AB33-5D54FF3A9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487" y="5105569"/>
            <a:ext cx="3371165" cy="108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7FC1BE-CC0F-0CD0-5FF3-189068C64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473" y="4732644"/>
            <a:ext cx="3460014" cy="157475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A064BA3-3F21-E42C-1DBF-DF36450B10D2}"/>
              </a:ext>
            </a:extLst>
          </p:cNvPr>
          <p:cNvSpPr/>
          <p:nvPr/>
        </p:nvSpPr>
        <p:spPr>
          <a:xfrm rot="3709614">
            <a:off x="9141903" y="4482962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E514FA-2D7B-B36D-D278-B2FA3FCC9FE8}"/>
              </a:ext>
            </a:extLst>
          </p:cNvPr>
          <p:cNvSpPr/>
          <p:nvPr/>
        </p:nvSpPr>
        <p:spPr>
          <a:xfrm rot="6883881">
            <a:off x="7191507" y="4481245"/>
            <a:ext cx="624029" cy="357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14A602B-A69A-3240-562B-2EE520D5020E}"/>
              </a:ext>
            </a:extLst>
          </p:cNvPr>
          <p:cNvSpPr/>
          <p:nvPr/>
        </p:nvSpPr>
        <p:spPr>
          <a:xfrm>
            <a:off x="7153871" y="3659968"/>
            <a:ext cx="2547753" cy="6875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DC754-A6BE-2745-C793-19F39EB81981}"/>
              </a:ext>
            </a:extLst>
          </p:cNvPr>
          <p:cNvSpPr txBox="1"/>
          <p:nvPr/>
        </p:nvSpPr>
        <p:spPr>
          <a:xfrm>
            <a:off x="5473231" y="421056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7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색상 지정하기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C27DB-A7B4-6FDB-1826-62F88BE9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226350"/>
            <a:ext cx="7659169" cy="3296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E32B38-5B6A-9E30-C0D4-412EC83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54" y="3646194"/>
            <a:ext cx="4456833" cy="279611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5102118-1104-CABE-E873-A594E62DACAD}"/>
              </a:ext>
            </a:extLst>
          </p:cNvPr>
          <p:cNvSpPr/>
          <p:nvPr/>
        </p:nvSpPr>
        <p:spPr>
          <a:xfrm>
            <a:off x="5839203" y="49647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771B7-6222-47EF-BBE8-1ADBA696B5DF}"/>
              </a:ext>
            </a:extLst>
          </p:cNvPr>
          <p:cNvSpPr txBox="1"/>
          <p:nvPr/>
        </p:nvSpPr>
        <p:spPr>
          <a:xfrm>
            <a:off x="5732539" y="44415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5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표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ABDD4-C8DF-4FEB-1E1F-7C2EB5BE4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37781"/>
            <a:ext cx="6645589" cy="53742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3BE261-BE90-8155-A8C1-A36F8437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938" y="3544971"/>
            <a:ext cx="3293292" cy="296707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86BEBA1-8610-B97A-5D4E-84DA666EB12E}"/>
              </a:ext>
            </a:extLst>
          </p:cNvPr>
          <p:cNvSpPr/>
          <p:nvPr/>
        </p:nvSpPr>
        <p:spPr>
          <a:xfrm>
            <a:off x="7124912" y="469506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93084-9902-13CE-CA47-297530B80C3D}"/>
              </a:ext>
            </a:extLst>
          </p:cNvPr>
          <p:cNvSpPr txBox="1"/>
          <p:nvPr/>
        </p:nvSpPr>
        <p:spPr>
          <a:xfrm>
            <a:off x="7018248" y="406644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입력 폼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0B1C8-368C-AD76-30D8-407573B5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7"/>
            <a:ext cx="6395218" cy="5409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B2311-8EB5-3C88-0769-FD984401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31" y="1880655"/>
            <a:ext cx="4629889" cy="127753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34B34F8-0503-4E7B-6118-AB8A16D3C333}"/>
              </a:ext>
            </a:extLst>
          </p:cNvPr>
          <p:cNvSpPr/>
          <p:nvPr/>
        </p:nvSpPr>
        <p:spPr>
          <a:xfrm>
            <a:off x="6351789" y="1880655"/>
            <a:ext cx="699147" cy="46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708F3-BBDF-FFE5-DE01-8BF6A3557574}"/>
              </a:ext>
            </a:extLst>
          </p:cNvPr>
          <p:cNvSpPr txBox="1"/>
          <p:nvPr/>
        </p:nvSpPr>
        <p:spPr>
          <a:xfrm>
            <a:off x="7227331" y="11570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4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창 만들기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938DED-8F40-BC3F-0AA9-27627D33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90061"/>
            <a:ext cx="8299912" cy="3344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256742-830C-DC57-445B-162C65FD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49" y="3710762"/>
            <a:ext cx="5148528" cy="283791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7C7293A-F2BE-4F74-680B-B0FB75AE9BCA}"/>
              </a:ext>
            </a:extLst>
          </p:cNvPr>
          <p:cNvSpPr/>
          <p:nvPr/>
        </p:nvSpPr>
        <p:spPr>
          <a:xfrm>
            <a:off x="5063348" y="493719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A099B-C378-4AE2-7A74-03DFE5C26BCB}"/>
              </a:ext>
            </a:extLst>
          </p:cNvPr>
          <p:cNvSpPr txBox="1"/>
          <p:nvPr/>
        </p:nvSpPr>
        <p:spPr>
          <a:xfrm>
            <a:off x="5063348" y="441397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94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A8CE-07CC-9609-7A69-E66CD99D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98" y="609600"/>
            <a:ext cx="9875520" cy="67351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>1. HTML </a:t>
            </a:r>
            <a:r>
              <a:rPr lang="ko-KR" altLang="en-US" b="1" dirty="0">
                <a:latin typeface="+mj-ea"/>
              </a:rPr>
              <a:t>태그 이해 및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EE8A9-2178-BDAB-9AA1-73F5EC93914F}"/>
              </a:ext>
            </a:extLst>
          </p:cNvPr>
          <p:cNvSpPr txBox="1"/>
          <p:nvPr/>
        </p:nvSpPr>
        <p:spPr>
          <a:xfrm>
            <a:off x="507098" y="1598922"/>
            <a:ext cx="11394850" cy="464947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문서의 기본 구조를 나타내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문단 혹은 줄을 바꾸는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크기를 마음대로 조절하는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선 그리기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</a:t>
            </a:r>
            <a:r>
              <a:rPr lang="ko-KR" altLang="en-US" sz="2000" dirty="0" err="1">
                <a:latin typeface="+mj-ea"/>
                <a:ea typeface="+mj-ea"/>
              </a:rPr>
              <a:t>맵을</a:t>
            </a:r>
            <a:r>
              <a:rPr lang="ko-KR" altLang="en-US" sz="2000" dirty="0">
                <a:latin typeface="+mj-ea"/>
                <a:ea typeface="+mj-ea"/>
              </a:rPr>
              <a:t> 처리하는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목록을 정리해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가운데로 정렬시켜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인용하기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글자의 모양을 정의해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배경 이미지 작업하기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부분을 강조해 주는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연결하기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주소 및 편지 서비스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색상 지정하기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표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문서를 임의로 고정시키는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입력 폼 만들기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창 만들기 태그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이미지 다루기에 필요한 태그 </a:t>
            </a:r>
          </a:p>
        </p:txBody>
      </p:sp>
    </p:spTree>
    <p:extLst>
      <p:ext uri="{BB962C8B-B14F-4D97-AF65-F5344CB8AC3E}">
        <p14:creationId xmlns:p14="http://schemas.microsoft.com/office/powerpoint/2010/main" val="191494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이미지 다루기에 필요한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923515-A5B3-265C-CB51-50009910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7625586" cy="4879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193B0E-621E-5C86-4D07-68053917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163" y="1684292"/>
            <a:ext cx="2191056" cy="4791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31DA1B-21E0-4D0B-0E63-0AF6B839E557}"/>
              </a:ext>
            </a:extLst>
          </p:cNvPr>
          <p:cNvSpPr/>
          <p:nvPr/>
        </p:nvSpPr>
        <p:spPr>
          <a:xfrm>
            <a:off x="8233322" y="293018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AC6E-4663-2718-9156-276D689B64DE}"/>
              </a:ext>
            </a:extLst>
          </p:cNvPr>
          <p:cNvSpPr txBox="1"/>
          <p:nvPr/>
        </p:nvSpPr>
        <p:spPr>
          <a:xfrm>
            <a:off x="8104909" y="230954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+mj-ea"/>
              </a:rPr>
              <a:t>태그표</a:t>
            </a:r>
            <a:r>
              <a:rPr lang="ko-KR" altLang="en-US" sz="3200" dirty="0">
                <a:latin typeface="+mj-ea"/>
              </a:rPr>
              <a:t> 홈페이지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64B4D-7B2A-55D6-E238-6FA871E4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2920262"/>
            <a:ext cx="5090160" cy="3387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83592E-0C8E-4E38-38CD-D6F9D027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83" y="550606"/>
            <a:ext cx="6252636" cy="31347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67BE30-D4B6-A8B8-DDB0-2165CA49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83" y="3685320"/>
            <a:ext cx="5090160" cy="293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EC1517-1EFD-300B-F753-B939EE9E6E0D}"/>
              </a:ext>
            </a:extLst>
          </p:cNvPr>
          <p:cNvSpPr txBox="1"/>
          <p:nvPr/>
        </p:nvSpPr>
        <p:spPr>
          <a:xfrm>
            <a:off x="479323" y="1357745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list.html</a:t>
            </a:r>
            <a:r>
              <a:rPr lang="ko-KR" altLang="en-US" sz="2400" dirty="0"/>
              <a:t> 구현 부분</a:t>
            </a:r>
          </a:p>
        </p:txBody>
      </p:sp>
    </p:spTree>
    <p:extLst>
      <p:ext uri="{BB962C8B-B14F-4D97-AF65-F5344CB8AC3E}">
        <p14:creationId xmlns:p14="http://schemas.microsoft.com/office/powerpoint/2010/main" val="4004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A0D5F-DB02-E0EC-7E2D-24B0A5A7AF9B}"/>
              </a:ext>
            </a:extLst>
          </p:cNvPr>
          <p:cNvSpPr txBox="1"/>
          <p:nvPr/>
        </p:nvSpPr>
        <p:spPr>
          <a:xfrm>
            <a:off x="534742" y="540327"/>
            <a:ext cx="48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main.html</a:t>
            </a:r>
            <a:r>
              <a:rPr lang="ko-KR" altLang="en-US" sz="2400" dirty="0"/>
              <a:t> 구현 부분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EECE2-38F1-023D-5237-C2668FD6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7" y="1001992"/>
            <a:ext cx="11272526" cy="51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09DB29-1F61-3CCA-B241-D9BB52B5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8" y="1147912"/>
            <a:ext cx="10772522" cy="5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86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블록태그</a:t>
            </a:r>
            <a:r>
              <a:rPr lang="en-US" altLang="ko-KR" sz="3200" dirty="0">
                <a:latin typeface="+mj-ea"/>
              </a:rPr>
              <a:t>, </a:t>
            </a:r>
            <a:r>
              <a:rPr lang="ko-KR" altLang="en-US" sz="3200" dirty="0">
                <a:latin typeface="+mj-ea"/>
              </a:rPr>
              <a:t>인라인 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FB077-7CCF-D0B8-D767-BBCAE58C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7542459" cy="4312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45059D-4E8A-6BEF-02C4-9A1E057D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12523"/>
            <a:ext cx="5838208" cy="170874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04168AD-4AA7-2EBC-C39A-732FC9581025}"/>
              </a:ext>
            </a:extLst>
          </p:cNvPr>
          <p:cNvSpPr/>
          <p:nvPr/>
        </p:nvSpPr>
        <p:spPr>
          <a:xfrm>
            <a:off x="4676433" y="566201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938AF-C4CD-C307-1903-32B5207903C5}"/>
              </a:ext>
            </a:extLst>
          </p:cNvPr>
          <p:cNvSpPr txBox="1"/>
          <p:nvPr/>
        </p:nvSpPr>
        <p:spPr>
          <a:xfrm>
            <a:off x="4569769" y="513879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1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0" y="320116"/>
            <a:ext cx="7864256" cy="17461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0" y="2227827"/>
            <a:ext cx="7864256" cy="12936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0" y="3682974"/>
            <a:ext cx="7864256" cy="19336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3964" y="1453473"/>
            <a:ext cx="2620838" cy="58212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3964" y="2731871"/>
            <a:ext cx="1379081" cy="3062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964" y="4280576"/>
            <a:ext cx="2057507" cy="3504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7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1" y="409223"/>
            <a:ext cx="4486901" cy="1019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1" y="1733340"/>
            <a:ext cx="6230219" cy="245779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418732" y="918881"/>
            <a:ext cx="812610" cy="336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04549" y="2531929"/>
            <a:ext cx="2243451" cy="16592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324937"/>
            <a:ext cx="7116168" cy="448690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2246" y="645459"/>
            <a:ext cx="1496201" cy="3765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44840" y="3218330"/>
            <a:ext cx="1496201" cy="33169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문서의 기본 구조를 나타내 주는 태그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FAFA3B-E645-FFF9-D532-E3E71813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6038"/>
            <a:ext cx="7675613" cy="3091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DC3045-6FD4-192E-CB85-EF7A7EE4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53" y="2711623"/>
            <a:ext cx="3334215" cy="377242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7A0CACB-9090-1CB4-6886-F1C5F67174B1}"/>
              </a:ext>
            </a:extLst>
          </p:cNvPr>
          <p:cNvSpPr/>
          <p:nvPr/>
        </p:nvSpPr>
        <p:spPr>
          <a:xfrm>
            <a:off x="6672499" y="459783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316CF-2689-3C85-4391-F0E702A69276}"/>
              </a:ext>
            </a:extLst>
          </p:cNvPr>
          <p:cNvSpPr txBox="1"/>
          <p:nvPr/>
        </p:nvSpPr>
        <p:spPr>
          <a:xfrm>
            <a:off x="6672499" y="390430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문단 혹은 줄을 바꾸는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262FB-5543-7D51-03D2-66C1112F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69993"/>
            <a:ext cx="7687748" cy="3648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055145-4B79-F648-F72B-3E98C626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4075"/>
            <a:ext cx="5776210" cy="19721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15661F-C83D-5244-8CC2-8094D825A072}"/>
              </a:ext>
            </a:extLst>
          </p:cNvPr>
          <p:cNvSpPr/>
          <p:nvPr/>
        </p:nvSpPr>
        <p:spPr>
          <a:xfrm>
            <a:off x="4497336" y="555012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6DDC0-AFCA-76E4-C0BC-D41A22F62A28}"/>
              </a:ext>
            </a:extLst>
          </p:cNvPr>
          <p:cNvSpPr txBox="1"/>
          <p:nvPr/>
        </p:nvSpPr>
        <p:spPr>
          <a:xfrm>
            <a:off x="4390672" y="481857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선 그리기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73CC68-B47F-E1DB-38B5-B3160A3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57078"/>
            <a:ext cx="8459812" cy="3415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063130-F9CE-B1C8-F7CA-57D7BF89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53" y="4951914"/>
            <a:ext cx="8736988" cy="87369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50A1D10-5904-C61D-3996-C5AB0AF205B1}"/>
              </a:ext>
            </a:extLst>
          </p:cNvPr>
          <p:cNvSpPr/>
          <p:nvPr/>
        </p:nvSpPr>
        <p:spPr>
          <a:xfrm>
            <a:off x="1435481" y="528535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E9717-4C9A-FE98-6435-3D4D2F9A9661}"/>
              </a:ext>
            </a:extLst>
          </p:cNvPr>
          <p:cNvSpPr txBox="1"/>
          <p:nvPr/>
        </p:nvSpPr>
        <p:spPr>
          <a:xfrm>
            <a:off x="1435481" y="476213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5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목록을 정리해 주는 태그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C73DC-12F5-CDE0-9C32-D4E59EDD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16879"/>
            <a:ext cx="6843528" cy="3677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1EC88E-920E-2080-9B14-06FADC1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51" y="3164170"/>
            <a:ext cx="4528504" cy="325990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EAC9E94-B572-FCE5-6DD8-DFEE4D0D4410}"/>
              </a:ext>
            </a:extLst>
          </p:cNvPr>
          <p:cNvSpPr/>
          <p:nvPr/>
        </p:nvSpPr>
        <p:spPr>
          <a:xfrm>
            <a:off x="5688826" y="527565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6325E-8D4A-7302-3C0A-32043D15849F}"/>
              </a:ext>
            </a:extLst>
          </p:cNvPr>
          <p:cNvSpPr txBox="1"/>
          <p:nvPr/>
        </p:nvSpPr>
        <p:spPr>
          <a:xfrm>
            <a:off x="5688826" y="474589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634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214</Words>
  <Application>Microsoft Office PowerPoint</Application>
  <PresentationFormat>와이드스크린</PresentationFormat>
  <Paragraphs>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Corbel</vt:lpstr>
      <vt:lpstr>기본</vt:lpstr>
      <vt:lpstr>기업프로그래밍 1강</vt:lpstr>
      <vt:lpstr>1. HTML 태그 이해 및 실습</vt:lpstr>
      <vt:lpstr>PowerPoint 프레젠테이션</vt:lpstr>
      <vt:lpstr>PowerPoint 프레젠테이션</vt:lpstr>
      <vt:lpstr>PowerPoint 프레젠테이션</vt:lpstr>
      <vt:lpstr>문서의 기본 구조를 나타내 주는 태그 </vt:lpstr>
      <vt:lpstr>문단 혹은 줄을 바꾸는 태그 </vt:lpstr>
      <vt:lpstr>선 그리기 태그 </vt:lpstr>
      <vt:lpstr>목록을 정리해 주는 태그 </vt:lpstr>
      <vt:lpstr>&lt;ol&gt;로 라면 끓이는 순서 나열 </vt:lpstr>
      <vt:lpstr>&lt;ul&gt;로 좋아하는 음식 나열 </vt:lpstr>
      <vt:lpstr>글자의 모양을 정의해 주는 태그 </vt:lpstr>
      <vt:lpstr>배경 이미지 작업하기 1</vt:lpstr>
      <vt:lpstr>배경 이미지 작업하기 2</vt:lpstr>
      <vt:lpstr>연결하기 태그 </vt:lpstr>
      <vt:lpstr>색상 지정하기</vt:lpstr>
      <vt:lpstr>표 만들기 태그 </vt:lpstr>
      <vt:lpstr>입력 폼 만들기</vt:lpstr>
      <vt:lpstr>창 만들기 태그 </vt:lpstr>
      <vt:lpstr>이미지 다루기에 필요한 태그 </vt:lpstr>
      <vt:lpstr>태그표 홈페이지 만들기</vt:lpstr>
      <vt:lpstr>PowerPoint 프레젠테이션</vt:lpstr>
      <vt:lpstr>PowerPoint 프레젠테이션</vt:lpstr>
      <vt:lpstr>PowerPoint 프레젠테이션</vt:lpstr>
      <vt:lpstr>블록태그, 인라인 태그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9</cp:revision>
  <dcterms:created xsi:type="dcterms:W3CDTF">2023-05-12T00:33:49Z</dcterms:created>
  <dcterms:modified xsi:type="dcterms:W3CDTF">2023-05-14T13:05:14Z</dcterms:modified>
</cp:coreProperties>
</file>