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31" r:id="rId3"/>
    <p:sldId id="329" r:id="rId4"/>
    <p:sldId id="330" r:id="rId5"/>
    <p:sldId id="294" r:id="rId6"/>
    <p:sldId id="295" r:id="rId7"/>
    <p:sldId id="308" r:id="rId8"/>
    <p:sldId id="296" r:id="rId9"/>
    <p:sldId id="309" r:id="rId10"/>
    <p:sldId id="297" r:id="rId11"/>
    <p:sldId id="322" r:id="rId12"/>
    <p:sldId id="310" r:id="rId13"/>
    <p:sldId id="323" r:id="rId14"/>
    <p:sldId id="311" r:id="rId15"/>
    <p:sldId id="324" r:id="rId16"/>
    <p:sldId id="312" r:id="rId17"/>
    <p:sldId id="325" r:id="rId18"/>
    <p:sldId id="326" r:id="rId19"/>
    <p:sldId id="327" r:id="rId20"/>
    <p:sldId id="332" r:id="rId21"/>
    <p:sldId id="333" r:id="rId22"/>
    <p:sldId id="334" r:id="rId23"/>
    <p:sldId id="313" r:id="rId24"/>
    <p:sldId id="335" r:id="rId25"/>
    <p:sldId id="336" r:id="rId26"/>
    <p:sldId id="337" r:id="rId27"/>
    <p:sldId id="314" r:id="rId28"/>
    <p:sldId id="338" r:id="rId29"/>
    <p:sldId id="339" r:id="rId30"/>
    <p:sldId id="315" r:id="rId31"/>
    <p:sldId id="340" r:id="rId32"/>
    <p:sldId id="316" r:id="rId33"/>
    <p:sldId id="341" r:id="rId34"/>
    <p:sldId id="317" r:id="rId35"/>
    <p:sldId id="342" r:id="rId36"/>
    <p:sldId id="318" r:id="rId37"/>
    <p:sldId id="343" r:id="rId38"/>
    <p:sldId id="344" r:id="rId39"/>
    <p:sldId id="34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7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gongji_write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00003"/>
            <a:ext cx="9738103" cy="4245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323" y="5582682"/>
            <a:ext cx="1130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새로운 입력과 기존 </a:t>
            </a:r>
            <a:r>
              <a:rPr lang="ko-KR" altLang="en-US" dirty="0" err="1" smtClean="0">
                <a:latin typeface="+mj-ea"/>
                <a:ea typeface="+mj-ea"/>
              </a:rPr>
              <a:t>값의수정을</a:t>
            </a:r>
            <a:r>
              <a:rPr lang="ko-KR" altLang="en-US" dirty="0" smtClean="0">
                <a:latin typeface="+mj-ea"/>
                <a:ea typeface="+mj-ea"/>
              </a:rPr>
              <a:t> 입력 받는 </a:t>
            </a:r>
            <a:r>
              <a:rPr lang="ko-KR" altLang="en-US" dirty="0" err="1" smtClean="0">
                <a:latin typeface="+mj-ea"/>
                <a:ea typeface="+mj-ea"/>
              </a:rPr>
              <a:t>구현부에서</a:t>
            </a:r>
            <a:r>
              <a:rPr lang="ko-KR" altLang="en-US" dirty="0" smtClean="0">
                <a:latin typeface="+mj-ea"/>
                <a:ea typeface="+mj-ea"/>
              </a:rPr>
              <a:t> 값을 전달받아 변수에 저장한다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찾는 </a:t>
            </a:r>
            <a:r>
              <a:rPr lang="en-US" altLang="ko-KR" dirty="0" err="1" smtClean="0">
                <a:latin typeface="+mj-ea"/>
                <a:ea typeface="+mj-ea"/>
              </a:rPr>
              <a:t>numbe</a:t>
            </a:r>
            <a:r>
              <a:rPr lang="ko-KR" altLang="en-US" dirty="0" smtClean="0">
                <a:latin typeface="+mj-ea"/>
                <a:ea typeface="+mj-ea"/>
              </a:rPr>
              <a:t>값이 있으면 </a:t>
            </a:r>
            <a:r>
              <a:rPr lang="en-US" altLang="ko-KR" dirty="0" smtClean="0">
                <a:latin typeface="+mj-ea"/>
                <a:ea typeface="+mj-ea"/>
              </a:rPr>
              <a:t>1 </a:t>
            </a:r>
            <a:r>
              <a:rPr lang="ko-KR" altLang="en-US" dirty="0" smtClean="0">
                <a:latin typeface="+mj-ea"/>
                <a:ea typeface="+mj-ea"/>
              </a:rPr>
              <a:t>없으면 </a:t>
            </a:r>
            <a:r>
              <a:rPr lang="en-US" altLang="ko-KR" dirty="0" smtClean="0">
                <a:latin typeface="+mj-ea"/>
                <a:ea typeface="+mj-ea"/>
              </a:rPr>
              <a:t>0</a:t>
            </a:r>
            <a:r>
              <a:rPr lang="ko-KR" altLang="en-US" dirty="0" smtClean="0">
                <a:latin typeface="+mj-ea"/>
                <a:ea typeface="+mj-ea"/>
              </a:rPr>
              <a:t>을 반환하는 존재 여부 검사도 진행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297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0" y="376065"/>
            <a:ext cx="7796301" cy="6104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4855" y="376064"/>
            <a:ext cx="3622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존재여부를 확인하는 변수의 값이 </a:t>
            </a:r>
            <a:r>
              <a:rPr lang="en-US" altLang="ko-KR" dirty="0" smtClean="0">
                <a:latin typeface="+mj-ea"/>
                <a:ea typeface="+mj-ea"/>
              </a:rPr>
              <a:t>0</a:t>
            </a:r>
            <a:r>
              <a:rPr lang="ko-KR" altLang="en-US" dirty="0" smtClean="0">
                <a:latin typeface="+mj-ea"/>
                <a:ea typeface="+mj-ea"/>
              </a:rPr>
              <a:t>이면 해당 값이 없다는 뜻으로 </a:t>
            </a:r>
            <a:r>
              <a:rPr lang="en-US" altLang="ko-KR" dirty="0" err="1" smtClean="0">
                <a:latin typeface="+mj-ea"/>
                <a:ea typeface="+mj-ea"/>
              </a:rPr>
              <a:t>newinsert</a:t>
            </a:r>
            <a:r>
              <a:rPr lang="ko-KR" altLang="en-US" dirty="0" smtClean="0">
                <a:latin typeface="+mj-ea"/>
                <a:ea typeface="+mj-ea"/>
              </a:rPr>
              <a:t>를 진행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존재여부 확인 변수의 값이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이면 기존에 해당 값이 있으므로 수정 </a:t>
            </a:r>
            <a:r>
              <a:rPr lang="en-US" altLang="ko-KR" dirty="0" smtClean="0">
                <a:latin typeface="+mj-ea"/>
                <a:ea typeface="+mj-ea"/>
              </a:rPr>
              <a:t>update</a:t>
            </a:r>
            <a:r>
              <a:rPr lang="ko-KR" altLang="en-US" dirty="0" smtClean="0">
                <a:latin typeface="+mj-ea"/>
                <a:ea typeface="+mj-ea"/>
              </a:rPr>
              <a:t>를 진행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354" y="1816986"/>
            <a:ext cx="3153589" cy="1365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297" y="4841727"/>
            <a:ext cx="2970646" cy="1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8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6994903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gongji_view.jsp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2940"/>
            <a:ext cx="6822472" cy="53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3374" y="115294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값으로 전달받는 값을 기준으로 테이블 조회를 통해 해당 한 건의 칼럼 전체 정보를 조회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뒤로 가기 클릭 시 </a:t>
            </a:r>
            <a:r>
              <a:rPr lang="en-US" altLang="ko-KR" dirty="0" err="1"/>
              <a:t>gongji_list.jsp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하기 </a:t>
            </a:r>
            <a:r>
              <a:rPr lang="ko-KR" altLang="en-US" dirty="0"/>
              <a:t>클릭 시 </a:t>
            </a:r>
            <a:r>
              <a:rPr lang="en-US" altLang="ko-KR" dirty="0" err="1" smtClean="0"/>
              <a:t>gongji_update.jsp</a:t>
            </a:r>
            <a:r>
              <a:rPr lang="ko-KR" altLang="en-US" dirty="0"/>
              <a:t>로 이동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451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6994903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gongji_view.jsp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34134"/>
            <a:ext cx="2259412" cy="3334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97" y="1234133"/>
            <a:ext cx="8078923" cy="333415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391478" y="4154557"/>
            <a:ext cx="1347257" cy="3776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738735" y="3558209"/>
            <a:ext cx="928262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9323" y="5128592"/>
            <a:ext cx="1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공지사항</a:t>
            </a:r>
            <a:r>
              <a:rPr lang="en-US" altLang="ko-KR" dirty="0" smtClean="0">
                <a:latin typeface="+mj-ea"/>
                <a:ea typeface="+mj-ea"/>
              </a:rPr>
              <a:t>24</a:t>
            </a:r>
            <a:r>
              <a:rPr lang="ko-KR" altLang="en-US" dirty="0" smtClean="0">
                <a:latin typeface="+mj-ea"/>
                <a:ea typeface="+mj-ea"/>
              </a:rPr>
              <a:t>의 제목 부분을 클릭 시 해당 글의 내용을 확인할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338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gongji_delete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323" y="5693028"/>
            <a:ext cx="11306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앞의 수정 부분에서 삭제를 클릭 시 조회된 정보를 전달받아 해당 칼럼을 삭제 하는 기능을 구현 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27247"/>
            <a:ext cx="8322163" cy="44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gongji_delete.jsp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308249"/>
            <a:ext cx="6601746" cy="2810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00" y="1705307"/>
            <a:ext cx="4096407" cy="173363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122505" y="3740829"/>
            <a:ext cx="1018200" cy="3776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7081069" y="3120887"/>
            <a:ext cx="969627" cy="619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323" y="5128592"/>
            <a:ext cx="1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공지사항</a:t>
            </a:r>
            <a:r>
              <a:rPr lang="en-US" altLang="ko-KR" dirty="0" smtClean="0">
                <a:latin typeface="+mj-ea"/>
                <a:ea typeface="+mj-ea"/>
              </a:rPr>
              <a:t>24 </a:t>
            </a:r>
            <a:r>
              <a:rPr lang="ko-KR" altLang="en-US" dirty="0" smtClean="0">
                <a:latin typeface="+mj-ea"/>
                <a:ea typeface="+mj-ea"/>
              </a:rPr>
              <a:t>수정 화면에서 삭제 클릭 시 해당 글의 삭제를 확인할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03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gongji_list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08834"/>
            <a:ext cx="5464277" cy="5482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299" y="1071580"/>
            <a:ext cx="5391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현재까지 </a:t>
            </a:r>
            <a:r>
              <a:rPr lang="ko-KR" altLang="en-US" dirty="0" err="1" smtClean="0">
                <a:latin typeface="+mj-ea"/>
                <a:ea typeface="+mj-ea"/>
              </a:rPr>
              <a:t>입력받은</a:t>
            </a:r>
            <a:r>
              <a:rPr lang="ko-KR" altLang="en-US" dirty="0" smtClean="0">
                <a:latin typeface="+mj-ea"/>
                <a:ea typeface="+mj-ea"/>
              </a:rPr>
              <a:t> 전체 정보의 조회를 가지고 </a:t>
            </a:r>
            <a:r>
              <a:rPr lang="en-US" altLang="ko-KR" dirty="0" smtClean="0">
                <a:latin typeface="+mj-ea"/>
                <a:ea typeface="+mj-ea"/>
              </a:rPr>
              <a:t>list</a:t>
            </a:r>
            <a:r>
              <a:rPr lang="ko-KR" altLang="en-US" dirty="0" smtClean="0">
                <a:latin typeface="+mj-ea"/>
                <a:ea typeface="+mj-ea"/>
              </a:rPr>
              <a:t>화면을 구현한다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j-ea"/>
                <a:ea typeface="+mj-ea"/>
              </a:rPr>
              <a:t>Pagenation</a:t>
            </a:r>
            <a:r>
              <a:rPr lang="ko-KR" altLang="en-US" dirty="0" smtClean="0">
                <a:latin typeface="+mj-ea"/>
                <a:ea typeface="+mj-ea"/>
              </a:rPr>
              <a:t>의 버튼 구현을 위해 필요한 변수들을 선언하고 값들을 넣는다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From</a:t>
            </a:r>
            <a:r>
              <a:rPr lang="ko-KR" altLang="en-US" dirty="0" smtClean="0">
                <a:latin typeface="+mj-ea"/>
                <a:ea typeface="+mj-ea"/>
              </a:rPr>
              <a:t>과 </a:t>
            </a:r>
            <a:r>
              <a:rPr lang="en-US" altLang="ko-KR" dirty="0" err="1" smtClean="0">
                <a:latin typeface="+mj-ea"/>
                <a:ea typeface="+mj-ea"/>
              </a:rPr>
              <a:t>cnt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값의 입력에 따라 화면의 리스트 구현이 달라진다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98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4" y="404834"/>
            <a:ext cx="8166262" cy="6135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0235" y="475454"/>
            <a:ext cx="3327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전체 조회된 값을 리스트에 저장하고 셀의 스타일에 맞춰 순차 출력한다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From</a:t>
            </a:r>
            <a:r>
              <a:rPr lang="ko-KR" altLang="en-US" dirty="0" smtClean="0">
                <a:latin typeface="+mj-ea"/>
                <a:ea typeface="+mj-ea"/>
              </a:rPr>
              <a:t>의 값에 따라 값을 조정하여 출력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755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5" y="298775"/>
            <a:ext cx="9176415" cy="5432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515" y="5923723"/>
            <a:ext cx="1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j-ea"/>
                <a:ea typeface="+mj-ea"/>
              </a:rPr>
              <a:t>Pagenation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버튼의 구현 부분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014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gongji_list.jsp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87491"/>
            <a:ext cx="9062242" cy="4360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23" y="5638226"/>
            <a:ext cx="1130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현재까지 입력된 모든 정보의 </a:t>
            </a:r>
            <a:r>
              <a:rPr lang="en-US" altLang="ko-KR" dirty="0" smtClean="0">
                <a:latin typeface="+mj-ea"/>
                <a:ea typeface="+mj-ea"/>
              </a:rPr>
              <a:t>list</a:t>
            </a:r>
            <a:r>
              <a:rPr lang="ko-KR" altLang="en-US" dirty="0" smtClean="0">
                <a:latin typeface="+mj-ea"/>
                <a:ea typeface="+mj-ea"/>
              </a:rPr>
              <a:t>를 출력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지금 </a:t>
            </a:r>
            <a:r>
              <a:rPr lang="ko-KR" altLang="en-US" dirty="0" err="1" smtClean="0">
                <a:latin typeface="+mj-ea"/>
                <a:ea typeface="+mj-ea"/>
              </a:rPr>
              <a:t>보고있는</a:t>
            </a:r>
            <a:r>
              <a:rPr lang="ko-KR" altLang="en-US" dirty="0" smtClean="0">
                <a:latin typeface="+mj-ea"/>
                <a:ea typeface="+mj-ea"/>
              </a:rPr>
              <a:t> 페이지의 표시와 함께 버튼의 색상 등 전체적인 </a:t>
            </a:r>
            <a:r>
              <a:rPr lang="en-US" altLang="ko-KR" dirty="0" smtClean="0">
                <a:latin typeface="+mj-ea"/>
                <a:ea typeface="+mj-ea"/>
              </a:rPr>
              <a:t>CSS </a:t>
            </a:r>
            <a:r>
              <a:rPr lang="ko-KR" altLang="en-US" dirty="0" smtClean="0">
                <a:latin typeface="+mj-ea"/>
                <a:ea typeface="+mj-ea"/>
              </a:rPr>
              <a:t>스타일을 맞추었다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9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960" y="2783840"/>
            <a:ext cx="10993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공지게시판</a:t>
            </a:r>
            <a:r>
              <a:rPr lang="en-US" altLang="ko-KR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ko-KR" altLang="en-US" sz="6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813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960" y="2783840"/>
            <a:ext cx="10993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Project</a:t>
            </a:r>
            <a:endParaRPr lang="ko-KR" altLang="en-US" sz="6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38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134051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Market</a:t>
            </a:r>
            <a:r>
              <a:rPr lang="ko-KR" altLang="en-US" sz="3200" dirty="0" smtClean="0">
                <a:latin typeface="+mj-ea"/>
              </a:rPr>
              <a:t> 프로그램 </a:t>
            </a:r>
            <a:r>
              <a:rPr lang="en-US" altLang="ko-KR" sz="3200" dirty="0" smtClean="0">
                <a:latin typeface="+mj-ea"/>
              </a:rPr>
              <a:t>Dao </a:t>
            </a:r>
            <a:r>
              <a:rPr lang="ko-KR" altLang="en-US" sz="3200" dirty="0" smtClean="0">
                <a:latin typeface="+mj-ea"/>
              </a:rPr>
              <a:t>구현 부분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80349"/>
            <a:ext cx="5345007" cy="54588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77" y="1080349"/>
            <a:ext cx="5515706" cy="54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8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2" y="443514"/>
            <a:ext cx="6020591" cy="284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3" y="3438940"/>
            <a:ext cx="6020591" cy="29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insert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10" y="415852"/>
            <a:ext cx="4439304" cy="60459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54" y="415852"/>
            <a:ext cx="3972479" cy="2076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45" y="2682240"/>
            <a:ext cx="2772702" cy="3779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717" y="1155680"/>
            <a:ext cx="29582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Market</a:t>
            </a:r>
            <a:r>
              <a:rPr lang="ko-KR" altLang="en-US" dirty="0" smtClean="0"/>
              <a:t>의 상품 </a:t>
            </a:r>
            <a:r>
              <a:rPr lang="ko-KR" altLang="en-US" dirty="0" err="1" smtClean="0"/>
              <a:t>정보값을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테이블 셀의 형태를 지정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입력받는</a:t>
            </a:r>
            <a:r>
              <a:rPr lang="ko-KR" altLang="en-US" dirty="0" smtClean="0"/>
              <a:t> 값들의 유효성 확인과 전체적인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스타일 부분을 구현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7" y="365760"/>
            <a:ext cx="8148060" cy="5140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3577" y="365760"/>
            <a:ext cx="3443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안의 테이블 형태로 화면을 구성하였다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Market</a:t>
            </a:r>
            <a:r>
              <a:rPr lang="ko-KR" altLang="en-US" dirty="0" smtClean="0"/>
              <a:t>의 상품 </a:t>
            </a:r>
            <a:r>
              <a:rPr lang="ko-KR" altLang="en-US" dirty="0" err="1" smtClean="0"/>
              <a:t>정보값을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input </a:t>
            </a:r>
            <a:r>
              <a:rPr lang="ko-KR" altLang="en-US" dirty="0" err="1" smtClean="0"/>
              <a:t>셀안에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유효성 검사를 진행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부분에서 오류 발생 시 즉시 오류 문구 출력된다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5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58" y="359200"/>
            <a:ext cx="11280471" cy="350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852" y="4018042"/>
            <a:ext cx="1130627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이미지를 제외한 전체적인 </a:t>
            </a:r>
            <a:r>
              <a:rPr lang="en-US" altLang="ko-KR" dirty="0" smtClean="0">
                <a:latin typeface="+mj-ea"/>
                <a:ea typeface="+mj-ea"/>
              </a:rPr>
              <a:t>input</a:t>
            </a:r>
            <a:r>
              <a:rPr lang="ko-KR" altLang="en-US" dirty="0" smtClean="0">
                <a:latin typeface="+mj-ea"/>
                <a:ea typeface="+mj-ea"/>
              </a:rPr>
              <a:t>을 </a:t>
            </a:r>
            <a:r>
              <a:rPr lang="ko-KR" altLang="en-US" dirty="0" err="1" smtClean="0">
                <a:latin typeface="+mj-ea"/>
                <a:ea typeface="+mj-ea"/>
              </a:rPr>
              <a:t>입력받은</a:t>
            </a:r>
            <a:r>
              <a:rPr lang="ko-KR" altLang="en-US" dirty="0" smtClean="0">
                <a:latin typeface="+mj-ea"/>
                <a:ea typeface="+mj-ea"/>
              </a:rPr>
              <a:t> 후 </a:t>
            </a:r>
            <a:r>
              <a:rPr lang="en-US" altLang="ko-KR" dirty="0" smtClean="0">
                <a:latin typeface="+mj-ea"/>
                <a:ea typeface="+mj-ea"/>
              </a:rPr>
              <a:t>submit</a:t>
            </a:r>
            <a:r>
              <a:rPr lang="ko-KR" altLang="en-US" dirty="0" smtClean="0">
                <a:latin typeface="+mj-ea"/>
                <a:ea typeface="+mj-ea"/>
              </a:rPr>
              <a:t>이 발생 할 시 </a:t>
            </a:r>
            <a:r>
              <a:rPr lang="en-US" altLang="ko-KR" dirty="0" smtClean="0">
                <a:latin typeface="+mj-ea"/>
                <a:ea typeface="+mj-ea"/>
              </a:rPr>
              <a:t>form </a:t>
            </a:r>
            <a:r>
              <a:rPr lang="ko-KR" altLang="en-US" dirty="0" smtClean="0">
                <a:latin typeface="+mj-ea"/>
                <a:ea typeface="+mj-ea"/>
              </a:rPr>
              <a:t>전체 검사를 통해 오류를 한번에 색출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 발생 시 오류 문구를 </a:t>
            </a:r>
            <a:r>
              <a:rPr lang="ko-KR" altLang="en-US" dirty="0" err="1" smtClean="0">
                <a:latin typeface="+mj-ea"/>
                <a:ea typeface="+mj-ea"/>
              </a:rPr>
              <a:t>팝업한다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등록 취소 버튼 클릭 시 </a:t>
            </a:r>
            <a:r>
              <a:rPr lang="en-US" altLang="ko-KR" dirty="0" err="1" smtClean="0">
                <a:latin typeface="+mj-ea"/>
                <a:ea typeface="+mj-ea"/>
              </a:rPr>
              <a:t>create_list.jsp</a:t>
            </a:r>
            <a:r>
              <a:rPr lang="ko-KR" altLang="en-US" dirty="0" smtClean="0">
                <a:latin typeface="+mj-ea"/>
                <a:ea typeface="+mj-ea"/>
              </a:rPr>
              <a:t>로 이동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완료 버튼 클릭 시 </a:t>
            </a:r>
            <a:r>
              <a:rPr lang="en-US" altLang="ko-KR" dirty="0" err="1" smtClean="0">
                <a:latin typeface="+mj-ea"/>
                <a:ea typeface="+mj-ea"/>
              </a:rPr>
              <a:t>write.jsp</a:t>
            </a:r>
            <a:r>
              <a:rPr lang="ko-KR" altLang="en-US" dirty="0" smtClean="0">
                <a:latin typeface="+mj-ea"/>
                <a:ea typeface="+mj-ea"/>
              </a:rPr>
              <a:t>로 이동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589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insert.jsp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484976"/>
            <a:ext cx="5267259" cy="3141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323" y="5214069"/>
            <a:ext cx="526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입력 부분에 값을 입력 받는 화면을 확인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99" y="415852"/>
            <a:ext cx="5331184" cy="4812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7799" y="5228326"/>
            <a:ext cx="526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 등록 시 </a:t>
            </a:r>
            <a:r>
              <a:rPr lang="ko-KR" altLang="en-US" dirty="0" err="1" smtClean="0"/>
              <a:t>미리보기로</a:t>
            </a:r>
            <a:r>
              <a:rPr lang="ko-KR" altLang="en-US" dirty="0" smtClean="0"/>
              <a:t> 등록한 이미지를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746582" y="2601314"/>
            <a:ext cx="831217" cy="629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71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update.jsp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323" y="1254522"/>
            <a:ext cx="315795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재고를 수정하게 될 부분을 구현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이미 등록된 상품의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를 가지고 와서 해당 칼럼의 정보를 보여주고 재고의 값을 수정할 수 있게 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183" y="415852"/>
            <a:ext cx="7971417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1" y="391580"/>
            <a:ext cx="9660223" cy="4302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392" y="4996309"/>
            <a:ext cx="113062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저장 버튼 클릭 시 </a:t>
            </a:r>
            <a:r>
              <a:rPr lang="en-US" altLang="ko-KR" dirty="0" err="1" smtClean="0">
                <a:latin typeface="+mj-ea"/>
                <a:ea typeface="+mj-ea"/>
              </a:rPr>
              <a:t>write.jsp</a:t>
            </a:r>
            <a:r>
              <a:rPr lang="ko-KR" altLang="en-US" dirty="0" smtClean="0">
                <a:latin typeface="+mj-ea"/>
                <a:ea typeface="+mj-ea"/>
              </a:rPr>
              <a:t>로 이동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취소 버튼 클릭 시 </a:t>
            </a:r>
            <a:r>
              <a:rPr lang="en-US" altLang="ko-KR" dirty="0" err="1" smtClean="0">
                <a:latin typeface="+mj-ea"/>
                <a:ea typeface="+mj-ea"/>
              </a:rPr>
              <a:t>create_lsit.jsp</a:t>
            </a:r>
            <a:r>
              <a:rPr lang="ko-KR" altLang="en-US" dirty="0" smtClean="0">
                <a:latin typeface="+mj-ea"/>
                <a:ea typeface="+mj-ea"/>
              </a:rPr>
              <a:t>로 이동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175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update.jsp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3" y="1470258"/>
            <a:ext cx="4966437" cy="24697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80" y="1470258"/>
            <a:ext cx="4776101" cy="175316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628640" y="2072640"/>
            <a:ext cx="11176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103" y="4398426"/>
            <a:ext cx="1130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재고를 수정 입력하는 화면과 수정버튼을 클릭 시 수정 된 정보를 확인할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65077" y="3515360"/>
            <a:ext cx="810123" cy="295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134051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j-ea"/>
              </a:rPr>
              <a:t>공지 프로그램 </a:t>
            </a:r>
            <a:r>
              <a:rPr lang="en-US" altLang="ko-KR" sz="3200" dirty="0" smtClean="0">
                <a:latin typeface="+mj-ea"/>
              </a:rPr>
              <a:t>Dao </a:t>
            </a:r>
            <a:r>
              <a:rPr lang="ko-KR" altLang="en-US" sz="3200" dirty="0" smtClean="0">
                <a:latin typeface="+mj-ea"/>
              </a:rPr>
              <a:t>구현 부분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93140"/>
            <a:ext cx="4271012" cy="50281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66" y="1282766"/>
            <a:ext cx="4691270" cy="50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write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323" y="1335802"/>
            <a:ext cx="5393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앞 실행 화면에서 </a:t>
            </a:r>
            <a:r>
              <a:rPr lang="ko-KR" altLang="en-US" dirty="0" err="1" smtClean="0">
                <a:latin typeface="+mj-ea"/>
                <a:ea typeface="+mj-ea"/>
              </a:rPr>
              <a:t>입력받은</a:t>
            </a:r>
            <a:r>
              <a:rPr lang="ko-KR" altLang="en-US" dirty="0" smtClean="0">
                <a:latin typeface="+mj-ea"/>
                <a:ea typeface="+mj-ea"/>
              </a:rPr>
              <a:t> 값을 전달 받아서 변수에 저장한다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이미지의 경로를 지정하여 </a:t>
            </a:r>
            <a:r>
              <a:rPr lang="ko-KR" altLang="en-US" dirty="0" err="1" smtClean="0">
                <a:latin typeface="+mj-ea"/>
                <a:ea typeface="+mj-ea"/>
              </a:rPr>
              <a:t>디렉토리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path</a:t>
            </a:r>
            <a:r>
              <a:rPr lang="ko-KR" altLang="en-US" dirty="0" smtClean="0">
                <a:latin typeface="+mj-ea"/>
                <a:ea typeface="+mj-ea"/>
              </a:rPr>
              <a:t>를 지정 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값의 유무에 따라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출력 화면 조정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61" y="397071"/>
            <a:ext cx="5608320" cy="61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43" y="413262"/>
            <a:ext cx="6767719" cy="6129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323" y="413262"/>
            <a:ext cx="419427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File</a:t>
            </a:r>
            <a:r>
              <a:rPr lang="ko-KR" altLang="en-US" dirty="0" smtClean="0">
                <a:latin typeface="+mj-ea"/>
                <a:ea typeface="+mj-ea"/>
              </a:rPr>
              <a:t>의 값 </a:t>
            </a:r>
            <a:r>
              <a:rPr lang="en-US" altLang="ko-KR" dirty="0" smtClean="0">
                <a:latin typeface="+mj-ea"/>
                <a:ea typeface="+mj-ea"/>
              </a:rPr>
              <a:t>null</a:t>
            </a:r>
            <a:r>
              <a:rPr lang="ko-KR" altLang="en-US" dirty="0" smtClean="0">
                <a:latin typeface="+mj-ea"/>
                <a:ea typeface="+mj-ea"/>
              </a:rPr>
              <a:t>여부를 조회하고 값이 존재 할 때에 </a:t>
            </a:r>
            <a:r>
              <a:rPr lang="en-US" altLang="ko-KR" dirty="0" smtClean="0">
                <a:latin typeface="+mj-ea"/>
                <a:ea typeface="+mj-ea"/>
              </a:rPr>
              <a:t>file</a:t>
            </a:r>
            <a:r>
              <a:rPr lang="ko-KR" altLang="en-US" dirty="0" smtClean="0">
                <a:latin typeface="+mj-ea"/>
                <a:ea typeface="+mj-ea"/>
              </a:rPr>
              <a:t> 값을 저장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Id</a:t>
            </a:r>
            <a:r>
              <a:rPr lang="ko-KR" altLang="en-US" dirty="0" smtClean="0">
                <a:latin typeface="+mj-ea"/>
                <a:ea typeface="+mj-ea"/>
              </a:rPr>
              <a:t>의 값 여부를 확인하고  </a:t>
            </a:r>
            <a:r>
              <a:rPr lang="en-US" altLang="ko-KR" dirty="0" smtClean="0">
                <a:latin typeface="+mj-ea"/>
                <a:ea typeface="+mj-ea"/>
              </a:rPr>
              <a:t>null</a:t>
            </a:r>
            <a:r>
              <a:rPr lang="ko-KR" altLang="en-US" dirty="0" smtClean="0">
                <a:latin typeface="+mj-ea"/>
                <a:ea typeface="+mj-ea"/>
              </a:rPr>
              <a:t>이 아닐 시 각 변수에 값을 받고 </a:t>
            </a:r>
            <a:r>
              <a:rPr lang="en-US" altLang="ko-KR" dirty="0" smtClean="0">
                <a:latin typeface="+mj-ea"/>
                <a:ea typeface="+mj-ea"/>
              </a:rPr>
              <a:t>insert </a:t>
            </a:r>
            <a:r>
              <a:rPr lang="ko-KR" altLang="en-US" dirty="0" smtClean="0">
                <a:latin typeface="+mj-ea"/>
                <a:ea typeface="+mj-ea"/>
              </a:rPr>
              <a:t>진행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상품 등록 화면을 출력한다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재고현황 클릭 시 </a:t>
            </a:r>
            <a:r>
              <a:rPr lang="en-US" altLang="ko-KR" dirty="0" err="1" smtClean="0">
                <a:latin typeface="+mj-ea"/>
                <a:ea typeface="+mj-ea"/>
              </a:rPr>
              <a:t>create_list.jsp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이동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164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oneview.jsp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323" y="1193562"/>
            <a:ext cx="5210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List</a:t>
            </a:r>
            <a:r>
              <a:rPr lang="ko-KR" altLang="en-US" dirty="0" smtClean="0">
                <a:latin typeface="+mj-ea"/>
                <a:ea typeface="+mj-ea"/>
              </a:rPr>
              <a:t>화면에서 입력 받은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값을 전달받아 칼럼 값 조회 후 해당 정보 출력 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뒤로 가기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en-US" altLang="ko-KR" dirty="0" err="1" smtClean="0">
                <a:latin typeface="+mj-ea"/>
                <a:ea typeface="+mj-ea"/>
              </a:rPr>
              <a:t>create_list.jsp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상품 삭제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en-US" altLang="ko-KR" dirty="0" err="1" smtClean="0">
                <a:latin typeface="+mj-ea"/>
                <a:ea typeface="+mj-ea"/>
              </a:rPr>
              <a:t>delete.jsp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재고 수정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en-US" altLang="ko-KR" dirty="0" err="1" smtClean="0">
                <a:latin typeface="+mj-ea"/>
                <a:ea typeface="+mj-ea"/>
              </a:rPr>
              <a:t>update.jsp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로 이동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57" y="415852"/>
            <a:ext cx="5681843" cy="6090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4064863"/>
            <a:ext cx="5555717" cy="24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084034"/>
            <a:ext cx="8583397" cy="4117629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oneview.jsp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22" y="5388064"/>
            <a:ext cx="1130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해당 상품의 정보를 조회할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53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delete.jsp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181" y="1335801"/>
            <a:ext cx="544993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앞 전의 실행 화면에서 받아온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값을 저장하고 해당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의 </a:t>
            </a:r>
            <a:r>
              <a:rPr lang="ko-KR" altLang="en-US" dirty="0" err="1" smtClean="0">
                <a:latin typeface="+mj-ea"/>
                <a:ea typeface="+mj-ea"/>
              </a:rPr>
              <a:t>컬럼을</a:t>
            </a:r>
            <a:r>
              <a:rPr lang="ko-KR" altLang="en-US" dirty="0" smtClean="0">
                <a:latin typeface="+mj-ea"/>
                <a:ea typeface="+mj-ea"/>
              </a:rPr>
              <a:t> 삭제한다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picture </a:t>
            </a:r>
            <a:r>
              <a:rPr lang="ko-KR" altLang="en-US" dirty="0" smtClean="0">
                <a:latin typeface="+mj-ea"/>
                <a:ea typeface="+mj-ea"/>
              </a:rPr>
              <a:t>값이 존재 </a:t>
            </a:r>
            <a:r>
              <a:rPr lang="ko-KR" altLang="en-US" dirty="0" err="1" smtClean="0">
                <a:latin typeface="+mj-ea"/>
                <a:ea typeface="+mj-ea"/>
              </a:rPr>
              <a:t>할때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컬럼</a:t>
            </a:r>
            <a:r>
              <a:rPr lang="ko-KR" altLang="en-US" dirty="0" smtClean="0">
                <a:latin typeface="+mj-ea"/>
                <a:ea typeface="+mj-ea"/>
              </a:rPr>
              <a:t> 값 삭제 할 시 </a:t>
            </a:r>
            <a:r>
              <a:rPr lang="en-US" altLang="ko-KR" dirty="0" err="1" smtClean="0">
                <a:latin typeface="+mj-ea"/>
                <a:ea typeface="+mj-ea"/>
              </a:rPr>
              <a:t>img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파일안에</a:t>
            </a:r>
            <a:r>
              <a:rPr lang="ko-KR" altLang="en-US" dirty="0" smtClean="0">
                <a:latin typeface="+mj-ea"/>
                <a:ea typeface="+mj-ea"/>
              </a:rPr>
              <a:t> 저장된 사진도 같이 삭제 진행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삭제 후 삭제된 정보에 대한 문구를 출력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415852"/>
            <a:ext cx="5669280" cy="60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612354"/>
            <a:ext cx="6042256" cy="291900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delete.jsp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257" y="2182078"/>
            <a:ext cx="4396580" cy="147784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61357" y="4068268"/>
            <a:ext cx="746963" cy="381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588000" y="3515360"/>
            <a:ext cx="1584960" cy="548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9322" y="5388064"/>
            <a:ext cx="1130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해당 나이키 운동화에 대한 상품 정보가 삭제 된 것을 확인할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5171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876406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Create_list.jsp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323" y="1315482"/>
            <a:ext cx="518995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</a:rPr>
              <a:t>현재까지 </a:t>
            </a:r>
            <a:r>
              <a:rPr lang="ko-KR" altLang="en-US" dirty="0" err="1">
                <a:latin typeface="+mj-ea"/>
              </a:rPr>
              <a:t>입력받은</a:t>
            </a:r>
            <a:r>
              <a:rPr lang="ko-KR" altLang="en-US" dirty="0">
                <a:latin typeface="+mj-ea"/>
              </a:rPr>
              <a:t> 전체 정보의 조회를 가지고 </a:t>
            </a:r>
            <a:r>
              <a:rPr lang="en-US" altLang="ko-KR" dirty="0">
                <a:latin typeface="+mj-ea"/>
              </a:rPr>
              <a:t>list</a:t>
            </a:r>
            <a:r>
              <a:rPr lang="ko-KR" altLang="en-US" dirty="0">
                <a:latin typeface="+mj-ea"/>
              </a:rPr>
              <a:t>화면을 구현한다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</a:rPr>
              <a:t>Pagenation</a:t>
            </a:r>
            <a:r>
              <a:rPr lang="ko-KR" altLang="en-US" dirty="0">
                <a:latin typeface="+mj-ea"/>
              </a:rPr>
              <a:t>의 버튼 구현을 위해 필요한 변수들을 선언하고 값들을 넣는다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From</a:t>
            </a:r>
            <a:r>
              <a:rPr lang="ko-KR" altLang="en-US" dirty="0">
                <a:latin typeface="+mj-ea"/>
              </a:rPr>
              <a:t>과 </a:t>
            </a:r>
            <a:r>
              <a:rPr lang="en-US" altLang="ko-KR" dirty="0" err="1">
                <a:latin typeface="+mj-ea"/>
              </a:rPr>
              <a:t>cnt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값의 입력에 따라 화면의 리스트 구현이 달라진다</a:t>
            </a:r>
            <a:r>
              <a:rPr lang="en-US" altLang="ko-KR" dirty="0">
                <a:latin typeface="+mj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170" y="342477"/>
            <a:ext cx="594443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30" y="325120"/>
            <a:ext cx="6418061" cy="617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15" y="548640"/>
            <a:ext cx="48096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전체 조회된 값을 리스트에 저장하고 셀의 스타일에 맞춰 순차 출력한다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From</a:t>
            </a:r>
            <a:r>
              <a:rPr lang="ko-KR" altLang="en-US" dirty="0" smtClean="0">
                <a:latin typeface="+mj-ea"/>
                <a:ea typeface="+mj-ea"/>
              </a:rPr>
              <a:t>의 값에 따라 값을 조정하여 출력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상품번호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상품명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현재 </a:t>
            </a:r>
            <a:r>
              <a:rPr lang="ko-KR" altLang="en-US" dirty="0" err="1" smtClean="0">
                <a:latin typeface="+mj-ea"/>
                <a:ea typeface="+mj-ea"/>
              </a:rPr>
              <a:t>재고수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재고파악일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상품등록일</a:t>
            </a:r>
            <a:r>
              <a:rPr lang="en-US" altLang="ko-KR" dirty="0" smtClean="0">
                <a:latin typeface="+mj-ea"/>
                <a:ea typeface="+mj-ea"/>
              </a:rPr>
              <a:t>/ </a:t>
            </a:r>
            <a:r>
              <a:rPr lang="ko-KR" altLang="en-US" dirty="0" smtClean="0">
                <a:latin typeface="+mj-ea"/>
                <a:ea typeface="+mj-ea"/>
              </a:rPr>
              <a:t>순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5224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7" y="284481"/>
            <a:ext cx="7817503" cy="550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515" y="5923723"/>
            <a:ext cx="1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j-ea"/>
                <a:ea typeface="+mj-ea"/>
              </a:rPr>
              <a:t>Pagenation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버튼의 구현 부분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740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6720"/>
            <a:ext cx="8677343" cy="446054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876406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Create_list.jsp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23" y="5577266"/>
            <a:ext cx="1130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현재까지 입력된 모든 정보의 </a:t>
            </a:r>
            <a:r>
              <a:rPr lang="en-US" altLang="ko-KR" dirty="0" smtClean="0">
                <a:latin typeface="+mj-ea"/>
                <a:ea typeface="+mj-ea"/>
              </a:rPr>
              <a:t>list</a:t>
            </a:r>
            <a:r>
              <a:rPr lang="ko-KR" altLang="en-US" dirty="0" smtClean="0">
                <a:latin typeface="+mj-ea"/>
                <a:ea typeface="+mj-ea"/>
              </a:rPr>
              <a:t>를 </a:t>
            </a:r>
            <a:r>
              <a:rPr lang="ko-KR" altLang="en-US" dirty="0">
                <a:latin typeface="+mj-ea"/>
              </a:rPr>
              <a:t>상품번호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상품명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현재 </a:t>
            </a:r>
            <a:r>
              <a:rPr lang="ko-KR" altLang="en-US" dirty="0" err="1">
                <a:latin typeface="+mj-ea"/>
              </a:rPr>
              <a:t>재고수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재고파악일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상품등록일</a:t>
            </a:r>
            <a:r>
              <a:rPr lang="en-US" altLang="ko-KR" dirty="0">
                <a:latin typeface="+mj-ea"/>
              </a:rPr>
              <a:t>/ </a:t>
            </a:r>
            <a:r>
              <a:rPr lang="ko-KR" altLang="en-US" dirty="0" smtClean="0">
                <a:latin typeface="+mj-ea"/>
              </a:rPr>
              <a:t>순으로 </a:t>
            </a:r>
            <a:r>
              <a:rPr lang="ko-KR" altLang="en-US" dirty="0" smtClean="0">
                <a:latin typeface="+mj-ea"/>
                <a:ea typeface="+mj-ea"/>
              </a:rPr>
              <a:t>출력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지금 </a:t>
            </a:r>
            <a:r>
              <a:rPr lang="ko-KR" altLang="en-US" dirty="0" err="1" smtClean="0">
                <a:latin typeface="+mj-ea"/>
                <a:ea typeface="+mj-ea"/>
              </a:rPr>
              <a:t>보고있는</a:t>
            </a:r>
            <a:r>
              <a:rPr lang="ko-KR" altLang="en-US" dirty="0" smtClean="0">
                <a:latin typeface="+mj-ea"/>
                <a:ea typeface="+mj-ea"/>
              </a:rPr>
              <a:t> 페이지의 표시와 함께 버튼의 색상 등 전체적인 </a:t>
            </a:r>
            <a:r>
              <a:rPr lang="en-US" altLang="ko-KR" dirty="0" smtClean="0">
                <a:latin typeface="+mj-ea"/>
                <a:ea typeface="+mj-ea"/>
              </a:rPr>
              <a:t>CSS </a:t>
            </a:r>
            <a:r>
              <a:rPr lang="ko-KR" altLang="en-US" dirty="0" smtClean="0">
                <a:latin typeface="+mj-ea"/>
                <a:ea typeface="+mj-ea"/>
              </a:rPr>
              <a:t>스타일을 맞추었다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484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92" y="772552"/>
            <a:ext cx="6151880" cy="2686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5" y="772552"/>
            <a:ext cx="4634659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g</a:t>
            </a:r>
            <a:r>
              <a:rPr lang="en-US" altLang="ko-KR" sz="3200" dirty="0" err="1" smtClean="0">
                <a:latin typeface="+mj-ea"/>
              </a:rPr>
              <a:t>ongji_insert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" y="1284279"/>
            <a:ext cx="4331216" cy="52497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1385242"/>
            <a:ext cx="6040910" cy="5148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3400" y="415852"/>
            <a:ext cx="620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 게시판의 값을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넣는 부분의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와 입력 값의 유효성 검사를 진행하는 스크립트의 구현 부분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3" y="313433"/>
            <a:ext cx="8304748" cy="6252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200" y="469900"/>
            <a:ext cx="3136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공지의 값을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테이블 셀의 형태를 지정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뒤로 가기 클릭 시 </a:t>
            </a:r>
            <a:r>
              <a:rPr lang="en-US" altLang="ko-KR" dirty="0" err="1" smtClean="0"/>
              <a:t>gongji_list.jsp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클릭 시 </a:t>
            </a:r>
            <a:r>
              <a:rPr lang="en-US" altLang="ko-KR" dirty="0" err="1" smtClean="0"/>
              <a:t>gongji_write.jsp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26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039077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gongji_insert.jsp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23" y="5664200"/>
            <a:ext cx="1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번호는 자동부여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일자 자동 부여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공지사항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작성 후 저장 하면 입력하는 화면을 구현하였다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4338"/>
            <a:ext cx="10115790" cy="43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8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gongji_update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3" y="2802888"/>
            <a:ext cx="6705600" cy="37666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23" y="277831"/>
            <a:ext cx="4829277" cy="2637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23" y="1295400"/>
            <a:ext cx="6365977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 실행 창에서 정보를 받아오고 결과 값을 하나씩 변수에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4123" y="3449563"/>
            <a:ext cx="4702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업데이트 할 정보를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 내용을 테이블의 형태로 스타일링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뒤로 가기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gongji_list.jsp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gongji_write.jsp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삭제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gongji_delete.jsp</a:t>
            </a:r>
            <a:r>
              <a:rPr lang="ko-KR" altLang="en-US" dirty="0"/>
              <a:t> </a:t>
            </a:r>
            <a:r>
              <a:rPr lang="ko-KR" altLang="en-US" dirty="0" smtClean="0"/>
              <a:t>로 이동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33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6994903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gongji_update.jsp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99330"/>
            <a:ext cx="10508227" cy="4464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322" y="5781230"/>
            <a:ext cx="1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공지사항 제목과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수정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수 있는 화면을 구현하였다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6227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777</Words>
  <Application>Microsoft Office PowerPoint</Application>
  <PresentationFormat>와이드스크린</PresentationFormat>
  <Paragraphs>132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Corbel</vt:lpstr>
      <vt:lpstr>기본</vt:lpstr>
      <vt:lpstr>기업프로그래밍 7강</vt:lpstr>
      <vt:lpstr>PowerPoint 프레젠테이션</vt:lpstr>
      <vt:lpstr>PowerPoint 프레젠테이션</vt:lpstr>
      <vt:lpstr>PowerPoint 프레젠테이션</vt:lpstr>
      <vt:lpstr>gongji_insert.jsp</vt:lpstr>
      <vt:lpstr>PowerPoint 프레젠테이션</vt:lpstr>
      <vt:lpstr>PowerPoint 프레젠테이션</vt:lpstr>
      <vt:lpstr>gongji_update.jsp</vt:lpstr>
      <vt:lpstr>PowerPoint 프레젠테이션</vt:lpstr>
      <vt:lpstr>gongji_write.jsp</vt:lpstr>
      <vt:lpstr>PowerPoint 프레젠테이션</vt:lpstr>
      <vt:lpstr>PowerPoint 프레젠테이션</vt:lpstr>
      <vt:lpstr>PowerPoint 프레젠테이션</vt:lpstr>
      <vt:lpstr>gongji_delete.jsp</vt:lpstr>
      <vt:lpstr>PowerPoint 프레젠테이션</vt:lpstr>
      <vt:lpstr>gongji_list.jsp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insert.jsp</vt:lpstr>
      <vt:lpstr>PowerPoint 프레젠테이션</vt:lpstr>
      <vt:lpstr>PowerPoint 프레젠테이션</vt:lpstr>
      <vt:lpstr>PowerPoint 프레젠테이션</vt:lpstr>
      <vt:lpstr>update.jsp</vt:lpstr>
      <vt:lpstr>PowerPoint 프레젠테이션</vt:lpstr>
      <vt:lpstr>PowerPoint 프레젠테이션</vt:lpstr>
      <vt:lpstr>write.jsp</vt:lpstr>
      <vt:lpstr>PowerPoint 프레젠테이션</vt:lpstr>
      <vt:lpstr>oneview.jsp</vt:lpstr>
      <vt:lpstr>PowerPoint 프레젠테이션</vt:lpstr>
      <vt:lpstr>delete.jsp</vt:lpstr>
      <vt:lpstr>PowerPoint 프레젠테이션</vt:lpstr>
      <vt:lpstr>Create_list.jsp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182</cp:revision>
  <dcterms:created xsi:type="dcterms:W3CDTF">2023-05-12T00:33:49Z</dcterms:created>
  <dcterms:modified xsi:type="dcterms:W3CDTF">2023-06-14T03:27:59Z</dcterms:modified>
</cp:coreProperties>
</file>