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>
              <a:effectLst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0" y="320116"/>
            <a:ext cx="9863002" cy="21900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50" y="2510118"/>
            <a:ext cx="9863002" cy="16224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50" y="4132533"/>
            <a:ext cx="9863002" cy="242506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3964" y="1810870"/>
            <a:ext cx="3540154" cy="69924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3964" y="3106171"/>
            <a:ext cx="1890648" cy="46178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964" y="4914757"/>
            <a:ext cx="2715401" cy="4102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1" y="409223"/>
            <a:ext cx="4486901" cy="10193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31" y="1733340"/>
            <a:ext cx="6230219" cy="245779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418732" y="918881"/>
            <a:ext cx="812610" cy="3361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04549" y="2531929"/>
            <a:ext cx="2243451" cy="16592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0" y="324937"/>
            <a:ext cx="7116168" cy="4486901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22246" y="645459"/>
            <a:ext cx="1496201" cy="3765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4840" y="3218330"/>
            <a:ext cx="1496201" cy="33169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4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5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5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Corbel</vt:lpstr>
      <vt:lpstr>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1</cp:revision>
  <dcterms:created xsi:type="dcterms:W3CDTF">2023-05-12T00:33:49Z</dcterms:created>
  <dcterms:modified xsi:type="dcterms:W3CDTF">2023-05-12T00:41:56Z</dcterms:modified>
</cp:coreProperties>
</file>