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320" r:id="rId3"/>
    <p:sldId id="294" r:id="rId4"/>
    <p:sldId id="295" r:id="rId5"/>
    <p:sldId id="296" r:id="rId6"/>
    <p:sldId id="297" r:id="rId7"/>
    <p:sldId id="298" r:id="rId8"/>
    <p:sldId id="321" r:id="rId9"/>
    <p:sldId id="299" r:id="rId10"/>
    <p:sldId id="322" r:id="rId11"/>
    <p:sldId id="300" r:id="rId12"/>
    <p:sldId id="323" r:id="rId13"/>
    <p:sldId id="301" r:id="rId14"/>
    <p:sldId id="324" r:id="rId15"/>
    <p:sldId id="327" r:id="rId16"/>
    <p:sldId id="325" r:id="rId17"/>
    <p:sldId id="302" r:id="rId18"/>
    <p:sldId id="326" r:id="rId19"/>
    <p:sldId id="303" r:id="rId20"/>
    <p:sldId id="304" r:id="rId21"/>
    <p:sldId id="305" r:id="rId22"/>
    <p:sldId id="328" r:id="rId23"/>
    <p:sldId id="329" r:id="rId24"/>
    <p:sldId id="330" r:id="rId25"/>
    <p:sldId id="336" r:id="rId26"/>
    <p:sldId id="337" r:id="rId27"/>
    <p:sldId id="338" r:id="rId28"/>
    <p:sldId id="339" r:id="rId29"/>
    <p:sldId id="331" r:id="rId30"/>
    <p:sldId id="332" r:id="rId31"/>
    <p:sldId id="340" r:id="rId32"/>
    <p:sldId id="341" r:id="rId33"/>
    <p:sldId id="342" r:id="rId34"/>
    <p:sldId id="333" r:id="rId35"/>
    <p:sldId id="334" r:id="rId36"/>
    <p:sldId id="335" r:id="rId37"/>
    <p:sldId id="343" r:id="rId38"/>
    <p:sldId id="344" r:id="rId39"/>
    <p:sldId id="345" r:id="rId40"/>
    <p:sldId id="346" r:id="rId41"/>
    <p:sldId id="347" r:id="rId42"/>
    <p:sldId id="348" r:id="rId43"/>
    <p:sldId id="350" r:id="rId44"/>
    <p:sldId id="351" r:id="rId45"/>
    <p:sldId id="362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3" r:id="rId57"/>
    <p:sldId id="364" r:id="rId58"/>
    <p:sldId id="365" r:id="rId59"/>
    <p:sldId id="366" r:id="rId60"/>
    <p:sldId id="367" r:id="rId61"/>
    <p:sldId id="368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5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3" y="1191816"/>
            <a:ext cx="8111063" cy="528213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newInsertDB.jsp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3104" y="896112"/>
            <a:ext cx="2980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뒤로가기</a:t>
            </a:r>
            <a:r>
              <a:rPr lang="ko-KR" altLang="en-US" sz="2000" dirty="0"/>
              <a:t> 클릭 시 다시 </a:t>
            </a:r>
            <a:r>
              <a:rPr lang="en-US" altLang="ko-KR" sz="2000" dirty="0"/>
              <a:t>inputForm1.html </a:t>
            </a:r>
            <a:r>
              <a:rPr lang="ko-KR" altLang="en-US" sz="2000" dirty="0"/>
              <a:t>로 이동</a:t>
            </a:r>
            <a:endParaRPr lang="en-US" altLang="ko-KR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06640" y="2011680"/>
            <a:ext cx="914400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/>
          <p:nvPr/>
        </p:nvCxnSpPr>
        <p:spPr>
          <a:xfrm flipV="1">
            <a:off x="7728264" y="1170495"/>
            <a:ext cx="950976" cy="84118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0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InputForm2.html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6" y="1243584"/>
            <a:ext cx="8774479" cy="5067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2895" y="1243584"/>
            <a:ext cx="2980944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학번을 통해 조회를 하기 </a:t>
            </a:r>
            <a:r>
              <a:rPr lang="ko-KR" altLang="en-US" sz="2000" dirty="0">
                <a:latin typeface="+mn-ea"/>
              </a:rPr>
              <a:t>위한 테이블의 스타일과 입력 제한사항을 구현하였다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894" y="3820042"/>
            <a:ext cx="2777729" cy="8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7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1123825"/>
            <a:ext cx="8488545" cy="535778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InputForm2.html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11056" y="891193"/>
            <a:ext cx="2980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조회 버튼 클릭 시 </a:t>
            </a:r>
            <a:r>
              <a:rPr lang="en-US" altLang="ko-KR" sz="2000" dirty="0" err="1"/>
              <a:t>showREC.jsp</a:t>
            </a:r>
            <a:r>
              <a:rPr lang="en-US" altLang="ko-KR" sz="2000" dirty="0"/>
              <a:t> </a:t>
            </a:r>
            <a:r>
              <a:rPr lang="ko-KR" altLang="en-US" sz="2000" dirty="0"/>
              <a:t>로 이동</a:t>
            </a:r>
            <a:endParaRPr lang="en-US" altLang="ko-KR" sz="2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86805" y="1983299"/>
            <a:ext cx="914400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8177600" y="1142114"/>
            <a:ext cx="950976" cy="84118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5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showREC.jsp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41" y="237744"/>
            <a:ext cx="7599800" cy="6392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323" y="1253806"/>
            <a:ext cx="3818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입력 받은 학번 값을 전달받아 </a:t>
            </a:r>
            <a:r>
              <a:rPr lang="en-US" altLang="ko-KR" sz="2000" dirty="0">
                <a:latin typeface="+mn-ea"/>
              </a:rPr>
              <a:t>DB</a:t>
            </a:r>
            <a:r>
              <a:rPr lang="ko-KR" altLang="en-US" sz="2000" dirty="0">
                <a:latin typeface="+mn-ea"/>
              </a:rPr>
              <a:t>에 </a:t>
            </a:r>
            <a:r>
              <a:rPr lang="ko-KR" altLang="en-US" sz="2000" dirty="0" err="1">
                <a:latin typeface="+mn-ea"/>
              </a:rPr>
              <a:t>입력받은</a:t>
            </a:r>
            <a:r>
              <a:rPr lang="ko-KR" altLang="en-US" sz="2000" dirty="0">
                <a:latin typeface="+mn-ea"/>
              </a:rPr>
              <a:t> 학번의 값이 존재할 때 테이블에 각 </a:t>
            </a:r>
            <a:r>
              <a:rPr lang="ko-KR" altLang="en-US" sz="2000" dirty="0" err="1">
                <a:latin typeface="+mn-ea"/>
              </a:rPr>
              <a:t>컬럼별로</a:t>
            </a:r>
            <a:r>
              <a:rPr lang="ko-KR" altLang="en-US" sz="2000" dirty="0">
                <a:latin typeface="+mn-ea"/>
              </a:rPr>
              <a:t> 정보를 보여준다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589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>
                <a:latin typeface="+mj-ea"/>
              </a:rPr>
              <a:t>showREC.jsp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8" y="2064552"/>
            <a:ext cx="11498311" cy="4519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506" y="1233554"/>
            <a:ext cx="114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입력받은</a:t>
            </a:r>
            <a:r>
              <a:rPr lang="ko-KR" altLang="en-US" sz="2000" dirty="0">
                <a:latin typeface="+mn-ea"/>
              </a:rPr>
              <a:t> 학번이 </a:t>
            </a:r>
            <a:r>
              <a:rPr lang="en-US" altLang="ko-KR" sz="2000" dirty="0">
                <a:latin typeface="+mn-ea"/>
              </a:rPr>
              <a:t>DB</a:t>
            </a:r>
            <a:r>
              <a:rPr lang="ko-KR" altLang="en-US" sz="2000" dirty="0">
                <a:latin typeface="+mn-ea"/>
              </a:rPr>
              <a:t>에 존재할 때 보여지는 형태 구현</a:t>
            </a:r>
          </a:p>
        </p:txBody>
      </p:sp>
    </p:spTree>
    <p:extLst>
      <p:ext uri="{BB962C8B-B14F-4D97-AF65-F5344CB8AC3E}">
        <p14:creationId xmlns:p14="http://schemas.microsoft.com/office/powerpoint/2010/main" val="316917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1172264"/>
            <a:ext cx="4977970" cy="54479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>
                <a:latin typeface="+mj-ea"/>
              </a:rPr>
              <a:t>showREC.jsp </a:t>
            </a:r>
            <a:r>
              <a:rPr lang="ko-KR" altLang="en-US" sz="320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2982" y="1172265"/>
            <a:ext cx="59176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찾는 학번의 값이 있을 때 보여지는 형태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조회 클릭 시 </a:t>
            </a:r>
            <a:r>
              <a:rPr lang="en-US" altLang="ko-KR" sz="2000" dirty="0"/>
              <a:t>InputForm2.html </a:t>
            </a:r>
            <a:r>
              <a:rPr lang="ko-KR" altLang="en-US" sz="2000" dirty="0"/>
              <a:t>로 이동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수정 클릭 시 </a:t>
            </a:r>
            <a:r>
              <a:rPr lang="en-US" altLang="ko-KR" sz="2000" dirty="0" err="1"/>
              <a:t>updateDb.jsp</a:t>
            </a:r>
            <a:r>
              <a:rPr lang="ko-KR" altLang="en-US" sz="2000" dirty="0"/>
              <a:t> 로 이동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삭제 클릭 시 </a:t>
            </a:r>
            <a:r>
              <a:rPr lang="en-US" altLang="ko-KR" sz="2000" dirty="0" err="1"/>
              <a:t>deleted.jsp</a:t>
            </a:r>
            <a:r>
              <a:rPr lang="en-US" altLang="ko-KR" sz="2000" dirty="0"/>
              <a:t> </a:t>
            </a:r>
            <a:r>
              <a:rPr lang="ko-KR" altLang="en-US" sz="2000" dirty="0"/>
              <a:t>로 이동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411243" y="1938528"/>
            <a:ext cx="914400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8379" y="5858256"/>
            <a:ext cx="914400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91915" y="5858256"/>
            <a:ext cx="914400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7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showREC.jsp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507" y="1233554"/>
            <a:ext cx="31119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입력받은</a:t>
            </a:r>
            <a:r>
              <a:rPr lang="ko-KR" altLang="en-US" sz="2000" dirty="0">
                <a:latin typeface="+mn-ea"/>
              </a:rPr>
              <a:t> 학번이 </a:t>
            </a:r>
            <a:r>
              <a:rPr lang="en-US" altLang="ko-KR" sz="2000" dirty="0">
                <a:latin typeface="+mn-ea"/>
              </a:rPr>
              <a:t>DB</a:t>
            </a:r>
            <a:r>
              <a:rPr lang="ko-KR" altLang="en-US" sz="2000" dirty="0">
                <a:latin typeface="+mn-ea"/>
              </a:rPr>
              <a:t>에 존재하지 않을 때 보여지는 형태 구현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해당학번 없음으로 처리하고 나머지 셀 값은 비어둔다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092" y="347716"/>
            <a:ext cx="8263107" cy="619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showREC.jsp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6891" y="1168206"/>
            <a:ext cx="5917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찾는 학번의 값이 없을 때 보여지는 형태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조회 클릭 시 </a:t>
            </a:r>
            <a:r>
              <a:rPr lang="en-US" altLang="ko-KR" sz="2000" dirty="0"/>
              <a:t>InputForm2.html </a:t>
            </a:r>
            <a:r>
              <a:rPr lang="ko-KR" altLang="en-US" sz="2000" dirty="0"/>
              <a:t>로 이동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79" y="1168205"/>
            <a:ext cx="5771111" cy="53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6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updateDB.jsp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233" y="292608"/>
            <a:ext cx="5707679" cy="62792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506" y="1233554"/>
            <a:ext cx="56173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수정하기 위해 재입력 받은 과목의 값을 전달받아 해당 칼럼에 </a:t>
            </a:r>
            <a:r>
              <a:rPr lang="en-US" altLang="ko-KR" sz="2000" dirty="0">
                <a:latin typeface="+mn-ea"/>
              </a:rPr>
              <a:t>update</a:t>
            </a:r>
            <a:r>
              <a:rPr lang="ko-KR" altLang="en-US" sz="2000" dirty="0">
                <a:latin typeface="+mn-ea"/>
              </a:rPr>
              <a:t>하기 위한 기능을 구현하였다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학번의 정보가 입력되지 않은 형태로 다시 </a:t>
            </a:r>
            <a:r>
              <a:rPr lang="en-US" altLang="ko-KR" sz="2000" dirty="0" err="1">
                <a:latin typeface="+mn-ea"/>
              </a:rPr>
              <a:t>updateDB.jsp</a:t>
            </a:r>
            <a:r>
              <a:rPr lang="ko-KR" altLang="en-US" sz="2000" dirty="0">
                <a:latin typeface="+mn-ea"/>
              </a:rPr>
              <a:t>에 접속하게 되었을 경우 앞 과정에서 세션에 저장한 값을 불러온다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83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updateDB.jsp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807756"/>
            <a:ext cx="9875520" cy="46453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4506" y="1233554"/>
            <a:ext cx="114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수정된 각 </a:t>
            </a:r>
            <a:r>
              <a:rPr lang="ko-KR" altLang="en-US" sz="2000" dirty="0" err="1">
                <a:latin typeface="+mn-ea"/>
              </a:rPr>
              <a:t>컬럼의</a:t>
            </a:r>
            <a:r>
              <a:rPr lang="ko-KR" altLang="en-US" sz="2000" dirty="0">
                <a:latin typeface="+mn-ea"/>
              </a:rPr>
              <a:t> 정보들을 형태에 맞춰서 보여준다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570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92" y="2633472"/>
            <a:ext cx="1073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Student_Score</a:t>
            </a:r>
            <a:r>
              <a:rPr lang="en-US" altLang="ko-KR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만들기</a:t>
            </a:r>
            <a:r>
              <a:rPr lang="en-US" altLang="ko-KR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5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7600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2" y="550605"/>
            <a:ext cx="11334725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여기서부터는 수정된 값과 전체 테이블의 조회 구현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8" y="1196907"/>
            <a:ext cx="9377456" cy="53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9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2" y="424032"/>
            <a:ext cx="11519344" cy="60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2" y="362414"/>
            <a:ext cx="11549548" cy="45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5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0" y="343823"/>
            <a:ext cx="11330936" cy="61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06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240" y="350376"/>
            <a:ext cx="6496672" cy="619672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updateDB.jsp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실행화면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507" y="1233554"/>
            <a:ext cx="5027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수정된 값의 포인트 표시와 정보를 보여주고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전체 </a:t>
            </a:r>
            <a:r>
              <a:rPr lang="ko-KR" altLang="en-US" sz="2000" dirty="0" err="1">
                <a:latin typeface="+mn-ea"/>
              </a:rPr>
              <a:t>컬럼</a:t>
            </a:r>
            <a:r>
              <a:rPr lang="ko-KR" altLang="en-US" sz="2000" dirty="0">
                <a:latin typeface="+mn-ea"/>
              </a:rPr>
              <a:t> 값의 조회에 대한 </a:t>
            </a:r>
            <a:r>
              <a:rPr lang="ko-KR" altLang="en-US" sz="2000" dirty="0" err="1">
                <a:latin typeface="+mn-ea"/>
              </a:rPr>
              <a:t>페이지네이션을</a:t>
            </a:r>
            <a:r>
              <a:rPr lang="ko-KR" altLang="en-US" sz="2000" dirty="0">
                <a:latin typeface="+mn-ea"/>
              </a:rPr>
              <a:t> 구현하였다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현재 페이지에 따라 하단의 페이지 표시에 포인트를 준다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9721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deleteDB.jsp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37" y="253131"/>
            <a:ext cx="5537452" cy="1076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37" y="1329859"/>
            <a:ext cx="7284987" cy="524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506" y="1233554"/>
            <a:ext cx="39147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입력받은</a:t>
            </a:r>
            <a:r>
              <a:rPr lang="ko-KR" altLang="en-US" sz="2000" dirty="0">
                <a:latin typeface="+mn-ea"/>
              </a:rPr>
              <a:t> 학번 값을 전달받아 </a:t>
            </a:r>
            <a:r>
              <a:rPr lang="ko-KR" altLang="en-US" sz="2000" dirty="0" err="1">
                <a:latin typeface="+mn-ea"/>
              </a:rPr>
              <a:t>컬럼에서</a:t>
            </a:r>
            <a:r>
              <a:rPr lang="ko-KR" altLang="en-US" sz="2000" dirty="0">
                <a:latin typeface="+mn-ea"/>
              </a:rPr>
              <a:t> 해당 값을 삭제한다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삭제 후 테이블 전체 정보 조회 페이지를 출력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8497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2" y="424032"/>
            <a:ext cx="11519344" cy="60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76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2" y="362414"/>
            <a:ext cx="11549548" cy="45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83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0" y="343823"/>
            <a:ext cx="11330936" cy="61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97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deleteDB.jsp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8" y="1032386"/>
            <a:ext cx="8625188" cy="5520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06256" y="1032386"/>
            <a:ext cx="2962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뒤로가기</a:t>
            </a:r>
            <a:r>
              <a:rPr lang="ko-KR" altLang="en-US" sz="2000" dirty="0"/>
              <a:t> 클릭 시 </a:t>
            </a:r>
            <a:r>
              <a:rPr lang="en-US" altLang="ko-KR" sz="2000" dirty="0"/>
              <a:t>InputForm2.html </a:t>
            </a:r>
            <a:r>
              <a:rPr lang="ko-KR" altLang="en-US" sz="2000" dirty="0"/>
              <a:t>로 이동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325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createDB.jsp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76632"/>
            <a:ext cx="8280629" cy="5276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1530" y="1176632"/>
            <a:ext cx="2958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데이터베이스에 들어갈 테이블의 생성과 칼럼의 정의를 구현 하였다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939" y="3200367"/>
            <a:ext cx="2890815" cy="8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23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AllviewDB.jsp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5252739"/>
            <a:ext cx="3980254" cy="9855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472" y="300866"/>
            <a:ext cx="6991372" cy="6212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323" y="1282125"/>
            <a:ext cx="43555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지금까지 </a:t>
            </a:r>
            <a:r>
              <a:rPr lang="ko-KR" altLang="en-US" sz="2000" dirty="0" err="1">
                <a:latin typeface="+mn-ea"/>
              </a:rPr>
              <a:t>입력받아서</a:t>
            </a:r>
            <a:r>
              <a:rPr lang="ko-KR" altLang="en-US" sz="2000" dirty="0">
                <a:latin typeface="+mn-ea"/>
              </a:rPr>
              <a:t> 저장된 테이블의 모든 정보를 출력한다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이름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학번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국어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영어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수학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합계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평균</a:t>
            </a:r>
            <a:r>
              <a:rPr lang="en-US" altLang="ko-KR" sz="2000" dirty="0">
                <a:latin typeface="+mn-ea"/>
              </a:rPr>
              <a:t>, Ranking </a:t>
            </a:r>
            <a:r>
              <a:rPr lang="ko-KR" altLang="en-US" sz="2000" dirty="0">
                <a:latin typeface="+mn-ea"/>
              </a:rPr>
              <a:t>의 순으로 조회 출력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페이지네이션</a:t>
            </a:r>
            <a:r>
              <a:rPr lang="ko-KR" altLang="en-US" sz="2000" dirty="0">
                <a:latin typeface="+mn-ea"/>
              </a:rPr>
              <a:t> 적용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503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2" y="424032"/>
            <a:ext cx="11519344" cy="60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20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2" y="362414"/>
            <a:ext cx="11549548" cy="45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78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0" y="343823"/>
            <a:ext cx="11330936" cy="61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08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26177"/>
            <a:ext cx="6817589" cy="526479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AllviewDB.jsp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20202" y="1975985"/>
            <a:ext cx="4220693" cy="9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이름  클릭 시 </a:t>
            </a:r>
            <a:r>
              <a:rPr lang="en-US" altLang="ko-KR" sz="2000" dirty="0" err="1"/>
              <a:t>oneviewDB.jsp</a:t>
            </a:r>
            <a:r>
              <a:rPr lang="en-US" altLang="ko-KR" sz="2000" dirty="0"/>
              <a:t> </a:t>
            </a:r>
            <a:r>
              <a:rPr lang="ko-KR" altLang="en-US" sz="2000" dirty="0"/>
              <a:t>로 이동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86765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oneviewDB.jsp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52" y="290286"/>
            <a:ext cx="7717536" cy="6293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9323" y="1282125"/>
            <a:ext cx="3525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이름 항목에서 전달받은 </a:t>
            </a:r>
            <a:r>
              <a:rPr lang="en-US" altLang="ko-KR" sz="2000" dirty="0">
                <a:latin typeface="+mn-ea"/>
              </a:rPr>
              <a:t>key</a:t>
            </a:r>
            <a:r>
              <a:rPr lang="ko-KR" altLang="en-US" sz="2000" dirty="0">
                <a:latin typeface="+mn-ea"/>
              </a:rPr>
              <a:t>값으로 해당 </a:t>
            </a:r>
            <a:r>
              <a:rPr lang="en-US" altLang="ko-KR" sz="2000" dirty="0">
                <a:latin typeface="+mn-ea"/>
              </a:rPr>
              <a:t>key</a:t>
            </a:r>
            <a:r>
              <a:rPr lang="ko-KR" altLang="en-US" sz="2000" dirty="0">
                <a:latin typeface="+mn-ea"/>
              </a:rPr>
              <a:t>의 정보 조회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5784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1188720"/>
            <a:ext cx="5812563" cy="530352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oneviewDB.jsp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42378" y="1517904"/>
            <a:ext cx="5153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Key</a:t>
            </a:r>
            <a:r>
              <a:rPr lang="ko-KR" altLang="en-US" sz="2000" dirty="0"/>
              <a:t>값으로 전달 받은 나연에 대한 전체 정보 조회 실행 화면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0631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Menu.html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" y="1172521"/>
            <a:ext cx="8584789" cy="5390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12008" y="1172520"/>
            <a:ext cx="3030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Menu</a:t>
            </a:r>
            <a:r>
              <a:rPr lang="ko-KR" altLang="en-US" sz="2000" dirty="0">
                <a:latin typeface="+mn-ea"/>
              </a:rPr>
              <a:t>창을 구현하기 위해 각각의 링크 연결 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898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1" y="1353312"/>
            <a:ext cx="3932567" cy="5179202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Menu.html</a:t>
            </a:r>
            <a:r>
              <a:rPr lang="ko-KR" altLang="en-US" sz="3200" dirty="0">
                <a:latin typeface="+mj-ea"/>
              </a:rPr>
              <a:t>의 스타일 구현을 위한 </a:t>
            </a:r>
            <a:r>
              <a:rPr lang="en-US" altLang="ko-KR" sz="3200" dirty="0">
                <a:latin typeface="+mj-ea"/>
              </a:rPr>
              <a:t>CSS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68" y="1353312"/>
            <a:ext cx="2990406" cy="51792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224" y="1353312"/>
            <a:ext cx="2991825" cy="517920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7498080" y="3328416"/>
            <a:ext cx="1225296" cy="786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08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82" y="1727586"/>
            <a:ext cx="10063962" cy="481169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Index.html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882" y="1179931"/>
            <a:ext cx="114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두 개의 프레임을 통해 왼쪽의 메뉴 클릭 시 오른쪽엔 실행화면 연결해 보여준다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88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dropDB.jsp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86515"/>
            <a:ext cx="8173591" cy="4467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52914" y="1286515"/>
            <a:ext cx="2958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데이터베이스 테이블 삭제 기능을 구현하였다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85" y="3017972"/>
            <a:ext cx="3126626" cy="9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3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19" y="1200540"/>
            <a:ext cx="7840169" cy="533474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Index.html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79323" y="1200540"/>
            <a:ext cx="1989557" cy="533474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68880" y="1200540"/>
            <a:ext cx="5704308" cy="533474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19492" y="1355277"/>
            <a:ext cx="349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왼쪽이 </a:t>
            </a:r>
            <a:r>
              <a:rPr lang="ko-KR" altLang="en-US" dirty="0" err="1"/>
              <a:t>첫번</a:t>
            </a:r>
            <a:r>
              <a:rPr lang="ko-KR" altLang="en-US" dirty="0"/>
              <a:t> 째 </a:t>
            </a:r>
            <a:r>
              <a:rPr lang="en-US" altLang="ko-KR" dirty="0"/>
              <a:t>iframe </a:t>
            </a:r>
            <a:r>
              <a:rPr lang="ko-KR" altLang="en-US" dirty="0"/>
              <a:t>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오른쪽이 </a:t>
            </a:r>
            <a:r>
              <a:rPr lang="ko-KR" altLang="en-US" dirty="0" err="1"/>
              <a:t>두번</a:t>
            </a:r>
            <a:r>
              <a:rPr lang="ko-KR" altLang="en-US" dirty="0"/>
              <a:t> 째 </a:t>
            </a:r>
            <a:r>
              <a:rPr lang="en-US" altLang="ko-KR" dirty="0"/>
              <a:t>iframe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799822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328" y="349436"/>
            <a:ext cx="8121192" cy="621595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Intro.jsp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451" y="1233554"/>
            <a:ext cx="3223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방문자 수를 </a:t>
            </a:r>
            <a:r>
              <a:rPr lang="en-US" altLang="ko-KR" sz="2000" dirty="0">
                <a:latin typeface="+mn-ea"/>
              </a:rPr>
              <a:t>count</a:t>
            </a:r>
            <a:r>
              <a:rPr lang="ko-KR" altLang="en-US" sz="2000" dirty="0">
                <a:latin typeface="+mn-ea"/>
              </a:rPr>
              <a:t>하기 위한 첫 화면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메인 화면에 </a:t>
            </a:r>
            <a:r>
              <a:rPr lang="ko-KR" altLang="en-US" sz="2000" dirty="0" err="1">
                <a:latin typeface="+mn-ea"/>
              </a:rPr>
              <a:t>접속시</a:t>
            </a:r>
            <a:r>
              <a:rPr lang="ko-KR" altLang="en-US" sz="2000" dirty="0">
                <a:latin typeface="+mn-ea"/>
              </a:rPr>
              <a:t> 방문자의 수를 </a:t>
            </a:r>
            <a:r>
              <a:rPr lang="en-US" altLang="ko-KR" sz="2000" dirty="0">
                <a:latin typeface="+mn-ea"/>
              </a:rPr>
              <a:t>count </a:t>
            </a:r>
            <a:r>
              <a:rPr lang="ko-KR" altLang="en-US" sz="2000" dirty="0">
                <a:latin typeface="+mn-ea"/>
              </a:rPr>
              <a:t>추가 한다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7367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Intro.jsp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1" y="1398298"/>
            <a:ext cx="5134692" cy="5048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51" y="1398298"/>
            <a:ext cx="5010849" cy="503942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596128" y="5925312"/>
            <a:ext cx="1243584" cy="52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62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92" y="2633472"/>
            <a:ext cx="1073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투표 </a:t>
            </a:r>
            <a:r>
              <a:rPr lang="en-US" altLang="ko-KR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ko-KR" altLang="en-US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페이지</a:t>
            </a:r>
            <a:r>
              <a:rPr lang="en-US" altLang="ko-KR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만들기</a:t>
            </a:r>
            <a:r>
              <a:rPr lang="en-US" altLang="ko-KR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5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1257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A_01_H.jsp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1" y="3649198"/>
            <a:ext cx="4367434" cy="2852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451" y="1233554"/>
            <a:ext cx="4352734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첫 후보 등록을 하기 위한 </a:t>
            </a:r>
            <a:r>
              <a:rPr lang="en-US" altLang="ko-KR" sz="2000" dirty="0" err="1">
                <a:latin typeface="+mn-ea"/>
              </a:rPr>
              <a:t>HuboDB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TupyoDB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테이블 생성과 추가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삭제</a:t>
            </a:r>
            <a:r>
              <a:rPr lang="en-US" altLang="ko-KR" sz="2000" dirty="0">
                <a:latin typeface="+mn-ea"/>
              </a:rPr>
              <a:t>.</a:t>
            </a:r>
            <a:r>
              <a:rPr lang="ko-KR" altLang="en-US" sz="2000" dirty="0">
                <a:latin typeface="+mn-ea"/>
              </a:rPr>
              <a:t> 전체 조회 기능 구현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기호는 자동으로 생성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185" y="379571"/>
            <a:ext cx="7219214" cy="61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73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3" y="255283"/>
            <a:ext cx="7284938" cy="18976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93" y="2234660"/>
            <a:ext cx="7284938" cy="4324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8347" y="295383"/>
            <a:ext cx="4352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후보 추가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삭제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조회 기능 구현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9972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" y="1235650"/>
            <a:ext cx="6735146" cy="522001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A_01_H.jsp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6593" y="2208347"/>
            <a:ext cx="46178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지금 까지 입력된 후보들의 명단과 추가할 후보를 입력할 칸을 제공한다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후보 조회 클릭 시 전체 테이블 조회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삭제 클릭 시 </a:t>
            </a:r>
            <a:r>
              <a:rPr lang="en-US" altLang="ko-KR" sz="2000" dirty="0">
                <a:latin typeface="+mn-ea"/>
              </a:rPr>
              <a:t>A_02_H.jsp</a:t>
            </a:r>
            <a:r>
              <a:rPr lang="ko-KR" altLang="en-US" sz="2000" dirty="0">
                <a:latin typeface="+mn-ea"/>
              </a:rPr>
              <a:t>로 이동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추가 클릭 시 </a:t>
            </a:r>
            <a:r>
              <a:rPr lang="en-US" altLang="ko-KR" sz="2000" dirty="0">
                <a:latin typeface="+mn-ea"/>
              </a:rPr>
              <a:t>A_03_H.jsp</a:t>
            </a:r>
            <a:r>
              <a:rPr lang="ko-KR" altLang="en-US" sz="2000" dirty="0">
                <a:latin typeface="+mn-ea"/>
              </a:rPr>
              <a:t>로 이동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3567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A_02_H.jsp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136" y="292608"/>
            <a:ext cx="7408862" cy="6263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451" y="1233554"/>
            <a:ext cx="40286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전달 받은 값을 통해 해당 값을 테이블에서 조회하고 존재하는 값인지 확인 후 삭제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TupyoDB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 err="1">
                <a:latin typeface="+mn-ea"/>
              </a:rPr>
              <a:t>HuboDB</a:t>
            </a:r>
            <a:r>
              <a:rPr lang="ko-KR" altLang="en-US" sz="2000" dirty="0">
                <a:latin typeface="+mn-ea"/>
              </a:rPr>
              <a:t>에서 해당 값을 삭제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이후 후보의 삭제 결과 프린트  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6099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139" y="1331799"/>
            <a:ext cx="5046605" cy="15388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A_02_H.jsp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322" y="4957068"/>
            <a:ext cx="9304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삭제된 후보의 정보를 보여준다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뒤로 가기 클릭 시 </a:t>
            </a:r>
            <a:r>
              <a:rPr lang="en-US" altLang="ko-KR" sz="2000" dirty="0">
                <a:latin typeface="+mn-ea"/>
              </a:rPr>
              <a:t>A_01_H.jsp</a:t>
            </a:r>
            <a:r>
              <a:rPr lang="ko-KR" altLang="en-US" sz="2000" dirty="0">
                <a:latin typeface="+mn-ea"/>
              </a:rPr>
              <a:t>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이동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331799"/>
            <a:ext cx="5165970" cy="318427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828032" y="4114800"/>
            <a:ext cx="817260" cy="4012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645292" y="2578608"/>
            <a:ext cx="1304148" cy="1536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16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A_03_H.jsp 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4343734"/>
            <a:ext cx="4602005" cy="22216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328" y="363577"/>
            <a:ext cx="6797609" cy="6201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322" y="1219414"/>
            <a:ext cx="46020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후보 추가 선택 이후 이동하는 화면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전달받은 값을 통해 각 </a:t>
            </a:r>
            <a:r>
              <a:rPr lang="ko-KR" altLang="en-US" sz="2000" dirty="0" err="1">
                <a:latin typeface="+mn-ea"/>
              </a:rPr>
              <a:t>컬럼에</a:t>
            </a:r>
            <a:r>
              <a:rPr lang="ko-KR" altLang="en-US" sz="2000" dirty="0">
                <a:latin typeface="+mn-ea"/>
              </a:rPr>
              <a:t> 값이 저장 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HuboDB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TupyoDB</a:t>
            </a:r>
            <a:r>
              <a:rPr lang="ko-KR" altLang="en-US" sz="2000" dirty="0">
                <a:latin typeface="+mn-ea"/>
              </a:rPr>
              <a:t>에 각각 값 추가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265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AllsetDB.jsp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03" y="329184"/>
            <a:ext cx="6604590" cy="6239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323" y="1253806"/>
            <a:ext cx="44401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리스트에 담긴 이름들을 순회하며 학번을 지정하였으며 국어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영어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수학의 </a:t>
            </a:r>
            <a:r>
              <a:rPr lang="ko-KR" altLang="en-US" sz="2000" dirty="0" err="1">
                <a:latin typeface="+mn-ea"/>
              </a:rPr>
              <a:t>랜덤한</a:t>
            </a:r>
            <a:r>
              <a:rPr lang="ko-KR" altLang="en-US" sz="2000" dirty="0">
                <a:latin typeface="+mn-ea"/>
              </a:rPr>
              <a:t> 값으로 대량의 데이터 입력 기능을 구현하였다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3875883"/>
            <a:ext cx="3342869" cy="10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11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8" y="277486"/>
            <a:ext cx="10066770" cy="63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20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465047"/>
            <a:ext cx="4952213" cy="340209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A_03_H.jsp </a:t>
            </a:r>
            <a:r>
              <a:rPr lang="ko-KR" altLang="en-US" sz="3200" dirty="0">
                <a:latin typeface="+mj-ea"/>
              </a:rPr>
              <a:t>실행 화면</a:t>
            </a:r>
            <a:r>
              <a:rPr lang="en-US" altLang="ko-KR" sz="3200" dirty="0">
                <a:latin typeface="+mj-ea"/>
              </a:rPr>
              <a:t> 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543" y="1465047"/>
            <a:ext cx="4957342" cy="340209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599823" y="4392723"/>
            <a:ext cx="817260" cy="4012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417083" y="2670048"/>
            <a:ext cx="1407007" cy="1722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322" y="4957068"/>
            <a:ext cx="9304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추가된 후보의 정보를 보여준다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뒤로 가기 클릭 시 </a:t>
            </a:r>
            <a:r>
              <a:rPr lang="en-US" altLang="ko-KR" sz="2000" dirty="0">
                <a:latin typeface="+mn-ea"/>
              </a:rPr>
              <a:t>A_01_H.jsp</a:t>
            </a:r>
            <a:r>
              <a:rPr lang="ko-KR" altLang="en-US" sz="2000" dirty="0">
                <a:latin typeface="+mn-ea"/>
              </a:rPr>
              <a:t>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이동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951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968" y="292608"/>
            <a:ext cx="7550746" cy="6277042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B_01_H.jsp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23" y="1219414"/>
            <a:ext cx="3617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지금까지 후보 등록된 정보를 통해 연령대별 투표를 </a:t>
            </a:r>
            <a:r>
              <a:rPr lang="ko-KR" altLang="en-US" sz="2000" dirty="0" err="1">
                <a:latin typeface="+mn-ea"/>
              </a:rPr>
              <a:t>하기위한</a:t>
            </a:r>
            <a:r>
              <a:rPr lang="ko-KR" altLang="en-US" sz="2000" dirty="0">
                <a:latin typeface="+mn-ea"/>
              </a:rPr>
              <a:t> 화면 구현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선택한 </a:t>
            </a:r>
            <a:r>
              <a:rPr lang="en-US" altLang="ko-KR" sz="2000" dirty="0">
                <a:latin typeface="+mn-ea"/>
              </a:rPr>
              <a:t>Select option</a:t>
            </a:r>
            <a:r>
              <a:rPr lang="ko-KR" altLang="en-US" sz="2000" dirty="0">
                <a:latin typeface="+mn-ea"/>
              </a:rPr>
              <a:t> 값들이 각각 전달된다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463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506975"/>
            <a:ext cx="5208245" cy="270279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B_01_H.jsp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76" y="1506975"/>
            <a:ext cx="5157620" cy="332530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106814" y="2968994"/>
            <a:ext cx="1471793" cy="13835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272016" y="2968993"/>
            <a:ext cx="1361863" cy="20053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9322" y="4957068"/>
            <a:ext cx="9304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후보자 명단의 </a:t>
            </a:r>
            <a:r>
              <a:rPr lang="en-US" altLang="ko-KR" sz="2000" dirty="0">
                <a:latin typeface="+mn-ea"/>
              </a:rPr>
              <a:t>option </a:t>
            </a:r>
            <a:r>
              <a:rPr lang="ko-KR" altLang="en-US" sz="2000" dirty="0">
                <a:latin typeface="+mn-ea"/>
              </a:rPr>
              <a:t>선택</a:t>
            </a:r>
            <a:r>
              <a:rPr lang="en-US" altLang="ko-KR" sz="2000" dirty="0">
                <a:latin typeface="+mn-ea"/>
              </a:rPr>
              <a:t> -&gt; </a:t>
            </a:r>
            <a:r>
              <a:rPr lang="ko-KR" altLang="en-US" sz="2000" dirty="0">
                <a:latin typeface="+mn-ea"/>
              </a:rPr>
              <a:t>연령대 명단의 </a:t>
            </a:r>
            <a:r>
              <a:rPr lang="en-US" altLang="ko-KR" sz="2000" dirty="0">
                <a:latin typeface="+mn-ea"/>
              </a:rPr>
              <a:t>option </a:t>
            </a:r>
            <a:r>
              <a:rPr lang="ko-KR" altLang="en-US" sz="2000" dirty="0">
                <a:latin typeface="+mn-ea"/>
              </a:rPr>
              <a:t>선택 후 투표하기 클릭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투표 조회 클릭 시 값 전달 없이 </a:t>
            </a:r>
            <a:r>
              <a:rPr lang="en-US" altLang="ko-KR" sz="2000" dirty="0">
                <a:latin typeface="+mn-ea"/>
              </a:rPr>
              <a:t>B_02_H.jsp</a:t>
            </a:r>
            <a:r>
              <a:rPr lang="ko-KR" altLang="en-US" sz="2000" dirty="0">
                <a:latin typeface="+mn-ea"/>
              </a:rPr>
              <a:t>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이동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투표하기 클릭 시 선택한 값을 가지고 </a:t>
            </a:r>
            <a:r>
              <a:rPr lang="en-US" altLang="ko-KR" sz="2000" dirty="0">
                <a:latin typeface="+mn-ea"/>
              </a:rPr>
              <a:t>B_02_H.jsp</a:t>
            </a:r>
            <a:r>
              <a:rPr lang="ko-KR" altLang="en-US" sz="2000" dirty="0">
                <a:latin typeface="+mn-ea"/>
              </a:rPr>
              <a:t>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이동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578607" y="3364992"/>
            <a:ext cx="731521" cy="225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0639780" y="3477888"/>
            <a:ext cx="515900" cy="4635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79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B_02_H.jsp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96" y="351646"/>
            <a:ext cx="8430768" cy="6195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1307" y="1231345"/>
            <a:ext cx="3031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전달 받은 값을 </a:t>
            </a:r>
            <a:r>
              <a:rPr lang="en-US" altLang="ko-KR" sz="2000" dirty="0" err="1">
                <a:latin typeface="+mn-ea"/>
              </a:rPr>
              <a:t>TupyoDB</a:t>
            </a:r>
            <a:r>
              <a:rPr lang="ko-KR" altLang="en-US" sz="2000" dirty="0">
                <a:latin typeface="+mn-ea"/>
              </a:rPr>
              <a:t>에 저장하고 조회를 통해 후보자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득표수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득표율을 계산한 값을 보여주는 화면 구현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4138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2" y="380591"/>
            <a:ext cx="11595076" cy="37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7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B_02_H.jsp </a:t>
            </a:r>
            <a:r>
              <a:rPr lang="ko-KR" altLang="en-US" sz="3200" dirty="0">
                <a:latin typeface="+mj-ea"/>
              </a:rPr>
              <a:t>실행화면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474222"/>
            <a:ext cx="7731989" cy="4730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2480" y="2184529"/>
            <a:ext cx="3346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값이 전달되면 조회 된  투표 결과를 보여준다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뒤로가기</a:t>
            </a:r>
            <a:r>
              <a:rPr lang="ko-KR" altLang="en-US" sz="2000" dirty="0">
                <a:latin typeface="+mn-ea"/>
              </a:rPr>
              <a:t> 클릭 시 </a:t>
            </a:r>
            <a:r>
              <a:rPr lang="en-US" altLang="ko-KR" sz="2000" dirty="0">
                <a:latin typeface="+mn-ea"/>
              </a:rPr>
              <a:t>B_01_H.jsp</a:t>
            </a:r>
            <a:r>
              <a:rPr lang="ko-KR" altLang="en-US" sz="2000" dirty="0">
                <a:latin typeface="+mn-ea"/>
              </a:rPr>
              <a:t>로 이동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후보의 이름을 클릭 시 </a:t>
            </a:r>
            <a:r>
              <a:rPr lang="en-US" altLang="ko-KR" sz="2000" dirty="0" err="1">
                <a:latin typeface="+mn-ea"/>
              </a:rPr>
              <a:t>oneviewDB.jsp</a:t>
            </a:r>
            <a:r>
              <a:rPr lang="ko-KR" altLang="en-US" sz="2000" dirty="0">
                <a:latin typeface="+mn-ea"/>
              </a:rPr>
              <a:t>로 이동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66046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C_01_H.jsp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203" y="337858"/>
            <a:ext cx="8538285" cy="62092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1307" y="1231345"/>
            <a:ext cx="30319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지금까지 투표한 값을 통해 그래프로 현황을 보여주는 화면 구현 하였다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545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6" y="2125118"/>
            <a:ext cx="8203255" cy="402146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C_01_H.jsp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1491" y="2360931"/>
            <a:ext cx="3346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각 후보의 이름과 후보가 받은 득표수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득표율을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그래프로 확인 가능하게 되었다</a:t>
            </a:r>
            <a:r>
              <a:rPr lang="en-US" altLang="ko-KR" sz="2000" dirty="0">
                <a:latin typeface="+mn-ea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이름을 클릭 시 각 후보가 받은 연령별 득표율을 확인할 수 있다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218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C_02_H.jsp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07708"/>
            <a:ext cx="8432365" cy="53393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8020" y="1207708"/>
            <a:ext cx="2934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Key</a:t>
            </a:r>
            <a:r>
              <a:rPr lang="ko-KR" altLang="en-US" sz="2000" dirty="0">
                <a:latin typeface="+mn-ea"/>
              </a:rPr>
              <a:t>값으로 전달받은 후보 개인의 연령별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득표수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득표율을 그래프로 현황을 보여주는 화면 구현 하였다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02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AlldeleteDB.jsp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07" y="1286515"/>
            <a:ext cx="8576695" cy="46205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28002" y="1286515"/>
            <a:ext cx="29588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데이터베이스 테이블은 그대로 두고 칼럼의 값들만 전체 삭제 기능을 구현하였다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936" y="3687172"/>
            <a:ext cx="2917887" cy="9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54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5" y="310896"/>
            <a:ext cx="7201470" cy="62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77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C_02_H.jsp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90615"/>
            <a:ext cx="5472359" cy="27047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999" y="1190615"/>
            <a:ext cx="4840498" cy="326654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79323" y="3547872"/>
            <a:ext cx="5472359" cy="3474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951682" y="2304288"/>
            <a:ext cx="1106317" cy="12435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323" y="5296442"/>
            <a:ext cx="930475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5</a:t>
            </a:r>
            <a:r>
              <a:rPr lang="ko-KR" altLang="en-US" sz="2000" dirty="0" err="1">
                <a:latin typeface="+mn-ea"/>
              </a:rPr>
              <a:t>번창섭</a:t>
            </a:r>
            <a:r>
              <a:rPr lang="ko-KR" altLang="en-US" sz="2000" dirty="0">
                <a:latin typeface="+mn-ea"/>
              </a:rPr>
              <a:t> 후보자의 이름을 클릭 해 개인의 연령별 득표율 현황 그래프를 확인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87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InputForm1.html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1910210"/>
            <a:ext cx="11514639" cy="46551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506" y="1233554"/>
            <a:ext cx="114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한 건의 추가입력을 받기 위한 테이블의 스타일과 입력 제한사항을 구현하였다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222" y="320163"/>
            <a:ext cx="2758164" cy="9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8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07071"/>
            <a:ext cx="8119009" cy="523030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InputForm1.html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3104" y="896112"/>
            <a:ext cx="2980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추가 버튼 클릭 시 </a:t>
            </a:r>
            <a:r>
              <a:rPr lang="en-US" altLang="ko-KR" sz="2000" dirty="0" err="1"/>
              <a:t>newInsertDB.jsp</a:t>
            </a:r>
            <a:r>
              <a:rPr lang="en-US" altLang="ko-KR" sz="2000" dirty="0"/>
              <a:t> </a:t>
            </a:r>
            <a:r>
              <a:rPr lang="ko-KR" altLang="en-US" sz="2000" dirty="0"/>
              <a:t>로 이동</a:t>
            </a:r>
            <a:endParaRPr lang="en-US" altLang="ko-KR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06640" y="2048256"/>
            <a:ext cx="914400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/>
          <p:nvPr/>
        </p:nvCxnSpPr>
        <p:spPr>
          <a:xfrm flipV="1">
            <a:off x="7764742" y="1207071"/>
            <a:ext cx="950976" cy="84118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79322" y="5126736"/>
            <a:ext cx="1715237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3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newInsertDB.jsp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87" y="237744"/>
            <a:ext cx="7492065" cy="63825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323" y="1253806"/>
            <a:ext cx="3818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입력 받은 값들을 전달받아 테이블에 한 건씩 </a:t>
            </a:r>
            <a:r>
              <a:rPr lang="en-US" altLang="ko-KR" sz="2000" dirty="0">
                <a:latin typeface="+mn-ea"/>
              </a:rPr>
              <a:t>insert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중간에 삭제되거나 빈 학번이 있으면 최소값을 찾아서 학번 부여한다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75844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Words>976</Words>
  <Application>Microsoft Office PowerPoint</Application>
  <PresentationFormat>와이드스크린</PresentationFormat>
  <Paragraphs>149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맑은 고딕</vt:lpstr>
      <vt:lpstr>Arial</vt:lpstr>
      <vt:lpstr>Corbel</vt:lpstr>
      <vt:lpstr>기본</vt:lpstr>
      <vt:lpstr>기업프로그래밍 5강</vt:lpstr>
      <vt:lpstr>PowerPoint 프레젠테이션</vt:lpstr>
      <vt:lpstr>createDB.jsp</vt:lpstr>
      <vt:lpstr>dropDB.jsp</vt:lpstr>
      <vt:lpstr>AllsetDB.jsp</vt:lpstr>
      <vt:lpstr>AlldeleteDB.jsp</vt:lpstr>
      <vt:lpstr>InputForm1.html</vt:lpstr>
      <vt:lpstr>InputForm1.html 실행 화면</vt:lpstr>
      <vt:lpstr>newInsertDB.jsp</vt:lpstr>
      <vt:lpstr>newInsertDB.jsp 실행 화면</vt:lpstr>
      <vt:lpstr>InputForm2.html</vt:lpstr>
      <vt:lpstr>InputForm2.html 실행 화면</vt:lpstr>
      <vt:lpstr>showREC.jsp</vt:lpstr>
      <vt:lpstr>PowerPoint 프레젠테이션</vt:lpstr>
      <vt:lpstr>PowerPoint 프레젠테이션</vt:lpstr>
      <vt:lpstr>PowerPoint 프레젠테이션</vt:lpstr>
      <vt:lpstr>showREC.jsp 실행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127</cp:revision>
  <dcterms:created xsi:type="dcterms:W3CDTF">2023-05-12T00:33:49Z</dcterms:created>
  <dcterms:modified xsi:type="dcterms:W3CDTF">2023-09-13T01:28:07Z</dcterms:modified>
</cp:coreProperties>
</file>