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987502-7626-C5CC-4EBC-6250065A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5" y="360219"/>
            <a:ext cx="2234479" cy="612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E5520-5FA8-01E9-ABB8-C1F738650B13}"/>
              </a:ext>
            </a:extLst>
          </p:cNvPr>
          <p:cNvSpPr txBox="1"/>
          <p:nvPr/>
        </p:nvSpPr>
        <p:spPr>
          <a:xfrm>
            <a:off x="2867892" y="637309"/>
            <a:ext cx="7606144" cy="550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3"/>
                </a:solidFill>
                <a:latin typeface="+mj-ea"/>
                <a:ea typeface="+mj-ea"/>
              </a:rPr>
              <a:t>XML </a:t>
            </a:r>
            <a:r>
              <a:rPr lang="ko-KR" altLang="en-US" sz="2400" b="1" dirty="0">
                <a:solidFill>
                  <a:schemeClr val="accent3"/>
                </a:solidFill>
                <a:latin typeface="+mj-ea"/>
                <a:ea typeface="+mj-ea"/>
              </a:rPr>
              <a:t>파일 만들기 실습</a:t>
            </a:r>
            <a:endParaRPr lang="en-US" altLang="ko-KR" sz="2400" b="1" dirty="0">
              <a:solidFill>
                <a:schemeClr val="accent3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첫 줄은 </a:t>
            </a:r>
            <a:r>
              <a:rPr lang="en-US" altLang="ko-KR" dirty="0">
                <a:latin typeface="+mj-ea"/>
                <a:ea typeface="+mj-ea"/>
              </a:rPr>
              <a:t>xml </a:t>
            </a:r>
            <a:r>
              <a:rPr lang="ko-KR" altLang="en-US" dirty="0">
                <a:latin typeface="+mj-ea"/>
                <a:ea typeface="+mj-ea"/>
              </a:rPr>
              <a:t>이라고 선언이 되어야 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en-US" altLang="ko-KR" sz="1800" dirty="0">
                <a:solidFill>
                  <a:srgbClr val="808080"/>
                </a:solidFill>
                <a:effectLst/>
                <a:latin typeface="+mj-ea"/>
                <a:ea typeface="+mj-ea"/>
              </a:rPr>
              <a:t>	&lt;?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+mj-ea"/>
                <a:ea typeface="+mj-ea"/>
              </a:rPr>
              <a:t>xml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+mj-ea"/>
                <a:ea typeface="+mj-ea"/>
              </a:rPr>
              <a:t> version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+mj-ea"/>
                <a:ea typeface="+mj-ea"/>
              </a:rPr>
              <a:t> =</a:t>
            </a:r>
            <a:r>
              <a:rPr lang="en-US" altLang="ko-KR" sz="1800" dirty="0">
                <a:solidFill>
                  <a:srgbClr val="CE9178"/>
                </a:solidFill>
                <a:effectLst/>
                <a:latin typeface="+mj-ea"/>
                <a:ea typeface="+mj-ea"/>
              </a:rPr>
              <a:t>"1.0"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+mj-ea"/>
                <a:ea typeface="+mj-ea"/>
              </a:rPr>
              <a:t> encoding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+mj-ea"/>
                <a:ea typeface="+mj-ea"/>
              </a:rPr>
              <a:t>=</a:t>
            </a:r>
            <a:r>
              <a:rPr lang="en-US" altLang="ko-KR" sz="1800" dirty="0">
                <a:solidFill>
                  <a:srgbClr val="CE9178"/>
                </a:solidFill>
                <a:effectLst/>
                <a:latin typeface="+mj-ea"/>
                <a:ea typeface="+mj-ea"/>
              </a:rPr>
              <a:t>"UTF-8"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+mj-ea"/>
                <a:ea typeface="+mj-ea"/>
              </a:rPr>
              <a:t>?&gt;</a:t>
            </a:r>
            <a:endParaRPr lang="en-US" altLang="ko-KR" sz="1800" dirty="0">
              <a:solidFill>
                <a:srgbClr val="AAAAAA"/>
              </a:solidFill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en-US" altLang="ko-KR" dirty="0" err="1">
                <a:latin typeface="+mj-ea"/>
                <a:ea typeface="+mj-ea"/>
              </a:rPr>
              <a:t>datas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 여러 </a:t>
            </a:r>
            <a:r>
              <a:rPr lang="en-US" altLang="ko-KR" dirty="0">
                <a:latin typeface="+mj-ea"/>
                <a:ea typeface="+mj-ea"/>
              </a:rPr>
              <a:t>data</a:t>
            </a:r>
            <a:r>
              <a:rPr lang="ko-KR" altLang="en-US" dirty="0">
                <a:latin typeface="+mj-ea"/>
                <a:ea typeface="+mj-ea"/>
              </a:rPr>
              <a:t>그룹 입력 시작 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&lt;data&gt;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data</a:t>
            </a:r>
            <a:r>
              <a:rPr lang="ko-KR" altLang="en-US" dirty="0">
                <a:latin typeface="+mj-ea"/>
                <a:ea typeface="+mj-ea"/>
              </a:rPr>
              <a:t>안에 들어가는 입력 문구들 작성 시작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+mj-ea"/>
                <a:ea typeface="+mj-ea"/>
              </a:rPr>
              <a:t>&lt;name&gt;</a:t>
            </a:r>
            <a:r>
              <a:rPr lang="ko-KR" altLang="en-US" sz="1800" dirty="0">
                <a:effectLst/>
                <a:latin typeface="+mj-ea"/>
                <a:ea typeface="+mj-ea"/>
              </a:rPr>
              <a:t>나연</a:t>
            </a:r>
            <a:r>
              <a:rPr lang="en-US" altLang="ko-KR" sz="1800" dirty="0">
                <a:effectLst/>
                <a:latin typeface="+mj-ea"/>
                <a:ea typeface="+mj-ea"/>
              </a:rPr>
              <a:t>&lt;/name&gt;					-&gt; </a:t>
            </a:r>
            <a:r>
              <a:rPr lang="ko-KR" altLang="en-US" sz="1800" dirty="0">
                <a:effectLst/>
                <a:latin typeface="+mj-ea"/>
                <a:ea typeface="+mj-ea"/>
              </a:rPr>
              <a:t>이름</a:t>
            </a:r>
            <a:endParaRPr lang="en-US" altLang="ko-KR" sz="180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+mj-ea"/>
                <a:ea typeface="+mj-ea"/>
              </a:rPr>
              <a:t>&lt;</a:t>
            </a:r>
            <a:r>
              <a:rPr lang="en-US" altLang="ko-KR" sz="1800" dirty="0" err="1">
                <a:effectLst/>
                <a:latin typeface="+mj-ea"/>
                <a:ea typeface="+mj-ea"/>
              </a:rPr>
              <a:t>studentid</a:t>
            </a:r>
            <a:r>
              <a:rPr lang="en-US" altLang="ko-KR" sz="1800" dirty="0">
                <a:effectLst/>
                <a:latin typeface="+mj-ea"/>
                <a:ea typeface="+mj-ea"/>
              </a:rPr>
              <a:t>&gt;209901&lt;/</a:t>
            </a:r>
            <a:r>
              <a:rPr lang="en-US" altLang="ko-KR" sz="1800" dirty="0" err="1">
                <a:effectLst/>
                <a:latin typeface="+mj-ea"/>
                <a:ea typeface="+mj-ea"/>
              </a:rPr>
              <a:t>studentid</a:t>
            </a:r>
            <a:r>
              <a:rPr lang="en-US" altLang="ko-KR" sz="1800" dirty="0">
                <a:effectLst/>
                <a:latin typeface="+mj-ea"/>
                <a:ea typeface="+mj-ea"/>
              </a:rPr>
              <a:t>&gt;</a:t>
            </a:r>
            <a:r>
              <a:rPr lang="en-US" altLang="ko-KR" dirty="0">
                <a:latin typeface="+mj-ea"/>
                <a:ea typeface="+mj-ea"/>
              </a:rPr>
              <a:t> 		</a:t>
            </a:r>
            <a:r>
              <a:rPr lang="en-US" altLang="ko-KR" sz="1800" dirty="0">
                <a:effectLst/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학번</a:t>
            </a:r>
            <a:endParaRPr lang="en-US" altLang="ko-KR" sz="180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+mj-ea"/>
                <a:ea typeface="+mj-ea"/>
              </a:rPr>
              <a:t>&lt;</a:t>
            </a:r>
            <a:r>
              <a:rPr lang="en-US" altLang="ko-KR" sz="1800" dirty="0" err="1">
                <a:effectLst/>
                <a:latin typeface="+mj-ea"/>
                <a:ea typeface="+mj-ea"/>
              </a:rPr>
              <a:t>kor</a:t>
            </a:r>
            <a:r>
              <a:rPr lang="en-US" altLang="ko-KR" sz="1800" dirty="0">
                <a:effectLst/>
                <a:latin typeface="+mj-ea"/>
                <a:ea typeface="+mj-ea"/>
              </a:rPr>
              <a:t>&gt;95&lt;/</a:t>
            </a:r>
            <a:r>
              <a:rPr lang="en-US" altLang="ko-KR" sz="1800" dirty="0" err="1">
                <a:effectLst/>
                <a:latin typeface="+mj-ea"/>
                <a:ea typeface="+mj-ea"/>
              </a:rPr>
              <a:t>kor</a:t>
            </a:r>
            <a:r>
              <a:rPr lang="en-US" altLang="ko-KR" sz="1800" dirty="0">
                <a:effectLst/>
                <a:latin typeface="+mj-ea"/>
                <a:ea typeface="+mj-ea"/>
              </a:rPr>
              <a:t>&gt; 						-&gt; </a:t>
            </a:r>
            <a:r>
              <a:rPr lang="ko-KR" altLang="en-US" dirty="0">
                <a:latin typeface="+mj-ea"/>
                <a:ea typeface="+mj-ea"/>
              </a:rPr>
              <a:t>국어점수</a:t>
            </a:r>
            <a:endParaRPr lang="en-US" altLang="ko-KR" sz="180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+mj-ea"/>
                <a:ea typeface="+mj-ea"/>
              </a:rPr>
              <a:t>&lt;</a:t>
            </a:r>
            <a:r>
              <a:rPr lang="en-US" altLang="ko-KR" sz="1800" dirty="0" err="1">
                <a:effectLst/>
                <a:latin typeface="+mj-ea"/>
                <a:ea typeface="+mj-ea"/>
              </a:rPr>
              <a:t>eng</a:t>
            </a:r>
            <a:r>
              <a:rPr lang="en-US" altLang="ko-KR" sz="1800" dirty="0">
                <a:effectLst/>
                <a:latin typeface="+mj-ea"/>
                <a:ea typeface="+mj-ea"/>
              </a:rPr>
              <a:t>&gt;100&lt;/</a:t>
            </a:r>
            <a:r>
              <a:rPr lang="en-US" altLang="ko-KR" sz="1800" dirty="0" err="1">
                <a:effectLst/>
                <a:latin typeface="+mj-ea"/>
                <a:ea typeface="+mj-ea"/>
              </a:rPr>
              <a:t>eng</a:t>
            </a:r>
            <a:r>
              <a:rPr lang="en-US" altLang="ko-KR" sz="1800" dirty="0">
                <a:effectLst/>
                <a:latin typeface="+mj-ea"/>
                <a:ea typeface="+mj-ea"/>
              </a:rPr>
              <a:t>&gt; 						-&gt; </a:t>
            </a:r>
            <a:r>
              <a:rPr lang="ko-KR" altLang="en-US" dirty="0">
                <a:latin typeface="+mj-ea"/>
                <a:ea typeface="+mj-ea"/>
              </a:rPr>
              <a:t>영어점수</a:t>
            </a:r>
            <a:endParaRPr lang="en-US" altLang="ko-KR" sz="180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/>
                <a:latin typeface="+mj-ea"/>
                <a:ea typeface="+mj-ea"/>
              </a:rPr>
              <a:t>&lt;mat&gt;55&lt;/mat&gt;						-&gt; </a:t>
            </a:r>
            <a:r>
              <a:rPr lang="ko-KR" altLang="en-US" dirty="0">
                <a:latin typeface="+mj-ea"/>
                <a:ea typeface="+mj-ea"/>
              </a:rPr>
              <a:t>수학점수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&lt;/data&gt; data</a:t>
            </a:r>
            <a:r>
              <a:rPr lang="ko-KR" altLang="en-US" dirty="0">
                <a:latin typeface="+mj-ea"/>
                <a:ea typeface="+mj-ea"/>
              </a:rPr>
              <a:t>안에 들어가는 입력 문구들 작성 종료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정연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사나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 err="1">
                <a:latin typeface="+mj-ea"/>
                <a:ea typeface="+mj-ea"/>
              </a:rPr>
              <a:t>지효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미나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다현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채영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 err="1">
                <a:latin typeface="+mj-ea"/>
                <a:ea typeface="+mj-ea"/>
              </a:rPr>
              <a:t>쯔위</a:t>
            </a:r>
            <a:r>
              <a:rPr lang="ko-KR" altLang="en-US" dirty="0">
                <a:latin typeface="+mj-ea"/>
                <a:ea typeface="+mj-ea"/>
              </a:rPr>
              <a:t> 까지 </a:t>
            </a:r>
            <a:r>
              <a:rPr lang="en-US" altLang="ko-KR" dirty="0">
                <a:latin typeface="+mj-ea"/>
                <a:ea typeface="+mj-ea"/>
              </a:rPr>
              <a:t>data</a:t>
            </a:r>
            <a:r>
              <a:rPr lang="ko-KR" altLang="en-US" dirty="0">
                <a:latin typeface="+mj-ea"/>
                <a:ea typeface="+mj-ea"/>
              </a:rPr>
              <a:t>작성 후 종료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&lt;/</a:t>
            </a:r>
            <a:r>
              <a:rPr lang="en-US" altLang="ko-KR" dirty="0" err="1">
                <a:latin typeface="+mj-ea"/>
                <a:ea typeface="+mj-ea"/>
              </a:rPr>
              <a:t>datas</a:t>
            </a:r>
            <a:r>
              <a:rPr lang="en-US" altLang="ko-KR" dirty="0">
                <a:latin typeface="+mj-ea"/>
                <a:ea typeface="+mj-ea"/>
              </a:rPr>
              <a:t>&gt; </a:t>
            </a:r>
            <a:r>
              <a:rPr lang="ko-KR" altLang="en-US" dirty="0">
                <a:latin typeface="+mj-ea"/>
                <a:ea typeface="+mj-ea"/>
              </a:rPr>
              <a:t>종료 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+mj-ea"/>
              <a:ea typeface="+mj-ea"/>
            </a:endParaRPr>
          </a:p>
          <a:p>
            <a:endParaRPr lang="en-US" altLang="ko-KR" sz="1800" dirty="0">
              <a:solidFill>
                <a:srgbClr val="AAAAAA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21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D43E2-6E8D-1853-7618-8CEB8E36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0" y="345523"/>
            <a:ext cx="8363186" cy="61669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28EBA4-5F73-CB3D-6D99-67330291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17" y="318509"/>
            <a:ext cx="1967113" cy="619396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06C4796-F8C5-5B23-586F-44669D677D05}"/>
              </a:ext>
            </a:extLst>
          </p:cNvPr>
          <p:cNvSpPr/>
          <p:nvPr/>
        </p:nvSpPr>
        <p:spPr>
          <a:xfrm>
            <a:off x="8853055" y="2923309"/>
            <a:ext cx="886690" cy="505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E27CC-DD67-ED43-2B15-718A90E2EAA4}"/>
              </a:ext>
            </a:extLst>
          </p:cNvPr>
          <p:cNvSpPr txBox="1"/>
          <p:nvPr/>
        </p:nvSpPr>
        <p:spPr>
          <a:xfrm>
            <a:off x="5237020" y="4872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3"/>
                </a:solidFill>
                <a:latin typeface="+mj-ea"/>
                <a:ea typeface="+mj-ea"/>
              </a:rPr>
              <a:t>XML </a:t>
            </a:r>
            <a:r>
              <a:rPr lang="ko-KR" altLang="en-US" sz="2400" b="1" dirty="0">
                <a:solidFill>
                  <a:schemeClr val="accent3"/>
                </a:solidFill>
                <a:latin typeface="+mj-ea"/>
                <a:ea typeface="+mj-ea"/>
              </a:rPr>
              <a:t>파일 파싱 실습</a:t>
            </a:r>
            <a:endParaRPr lang="en-US" altLang="ko-KR" sz="24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161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CD05BF-9632-8687-F4F0-878453D5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17" y="390520"/>
            <a:ext cx="4039969" cy="260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081F96-6300-9E39-03DE-88C082D15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17" y="768905"/>
            <a:ext cx="4039969" cy="335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44D1B-2F27-5296-B625-7778298FC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17" y="1222436"/>
            <a:ext cx="4039969" cy="3508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92F06D-E99A-B15B-1A2C-CED000292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17" y="1697944"/>
            <a:ext cx="4029343" cy="3508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F28539-0A3E-C834-11A1-5565767F9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917" y="2173452"/>
            <a:ext cx="4039969" cy="3614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C87720-5682-0434-E92A-9C46A326A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917" y="2659591"/>
            <a:ext cx="4039969" cy="3954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FEF348-2046-4949-E256-BD6C453C7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7917" y="3179704"/>
            <a:ext cx="4029343" cy="3817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DB10B04-B78B-F1B7-AB86-8C981BCC6B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917" y="3686097"/>
            <a:ext cx="4039969" cy="3663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9C4EC2F-4C27-FFD7-1150-208C73EADC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7916" y="4192491"/>
            <a:ext cx="4050605" cy="3614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8FBAA4-22D6-C1FA-D23D-22FFD239A9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479" y="311074"/>
            <a:ext cx="7262600" cy="62358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D29CE8C-81FA-3916-F833-982A16350E79}"/>
              </a:ext>
            </a:extLst>
          </p:cNvPr>
          <p:cNvSpPr txBox="1"/>
          <p:nvPr/>
        </p:nvSpPr>
        <p:spPr>
          <a:xfrm>
            <a:off x="7807915" y="5004898"/>
            <a:ext cx="3802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accent3"/>
                </a:solidFill>
                <a:latin typeface="+mj-ea"/>
                <a:ea typeface="+mj-ea"/>
              </a:rPr>
              <a:t>json</a:t>
            </a:r>
            <a:r>
              <a:rPr lang="en-US" altLang="ko-KR" sz="2400" b="1" dirty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  <a:latin typeface="+mj-ea"/>
                <a:ea typeface="+mj-ea"/>
              </a:rPr>
              <a:t>파일 만들기 실습</a:t>
            </a:r>
            <a:endParaRPr lang="en-US" altLang="ko-KR" sz="2400" b="1" dirty="0">
              <a:solidFill>
                <a:schemeClr val="accent3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/>
              </a:solidFill>
              <a:latin typeface="+mj-ea"/>
              <a:ea typeface="+mj-ea"/>
            </a:endParaRPr>
          </a:p>
          <a:p>
            <a:endParaRPr lang="en-US" altLang="ko-KR" sz="1800" dirty="0">
              <a:solidFill>
                <a:schemeClr val="accent3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79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9647CE-3B1E-8105-1BA2-0CA5E3D7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5" y="435813"/>
            <a:ext cx="11446317" cy="2695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732A5-0834-AD8D-9EE2-71C2DB063264}"/>
              </a:ext>
            </a:extLst>
          </p:cNvPr>
          <p:cNvSpPr txBox="1"/>
          <p:nvPr/>
        </p:nvSpPr>
        <p:spPr>
          <a:xfrm>
            <a:off x="357755" y="3727101"/>
            <a:ext cx="114463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accent3"/>
                </a:solidFill>
                <a:latin typeface="+mj-ea"/>
                <a:ea typeface="+mj-ea"/>
              </a:rPr>
              <a:t>json</a:t>
            </a:r>
            <a:r>
              <a:rPr lang="en-US" altLang="ko-KR" sz="2400" b="1" dirty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  <a:latin typeface="+mj-ea"/>
                <a:ea typeface="+mj-ea"/>
              </a:rPr>
              <a:t>파일 만들기 실습</a:t>
            </a:r>
            <a:endParaRPr lang="en-US" altLang="ko-KR" sz="2400" b="1" dirty="0">
              <a:solidFill>
                <a:schemeClr val="accent3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Json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파일 전송 </a:t>
            </a:r>
            <a:r>
              <a:rPr lang="ko-KR" altLang="en-US" sz="2000" dirty="0" err="1">
                <a:latin typeface="+mj-ea"/>
                <a:ea typeface="+mj-ea"/>
              </a:rPr>
              <a:t>포멧</a:t>
            </a:r>
            <a:r>
              <a:rPr lang="ko-KR" altLang="en-US" sz="2000" dirty="0">
                <a:latin typeface="+mj-ea"/>
                <a:ea typeface="+mj-ea"/>
              </a:rPr>
              <a:t> 작성 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solidFill>
                <a:srgbClr val="AAAAAA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3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023EF-C62C-AB02-B91B-2F87C0BC4C1F}"/>
              </a:ext>
            </a:extLst>
          </p:cNvPr>
          <p:cNvSpPr txBox="1"/>
          <p:nvPr/>
        </p:nvSpPr>
        <p:spPr>
          <a:xfrm>
            <a:off x="347370" y="4833685"/>
            <a:ext cx="8187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accent3"/>
                </a:solidFill>
                <a:latin typeface="+mj-ea"/>
                <a:ea typeface="+mj-ea"/>
              </a:rPr>
              <a:t>json</a:t>
            </a:r>
            <a:r>
              <a:rPr lang="en-US" altLang="ko-KR" sz="2400" b="1" dirty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  <a:latin typeface="+mj-ea"/>
                <a:ea typeface="+mj-ea"/>
              </a:rPr>
              <a:t>파일 만들기 실습</a:t>
            </a:r>
            <a:endParaRPr lang="en-US" altLang="ko-KR" sz="2400" b="1" dirty="0">
              <a:solidFill>
                <a:schemeClr val="accent3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jsontest.json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확인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solidFill>
                <a:srgbClr val="AAAAAA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E87916-4C82-011B-FCDA-0F26FBC0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0" y="470090"/>
            <a:ext cx="11500415" cy="39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3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223F8-375B-0463-006B-21636587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7" y="389793"/>
            <a:ext cx="9681093" cy="43598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6D961C-716A-91D0-E50E-754140C5F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756" y="347297"/>
            <a:ext cx="1620937" cy="6163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64554-11EC-56D9-692B-6FDD0A259C5C}"/>
              </a:ext>
            </a:extLst>
          </p:cNvPr>
          <p:cNvSpPr txBox="1"/>
          <p:nvPr/>
        </p:nvSpPr>
        <p:spPr>
          <a:xfrm>
            <a:off x="377307" y="4944522"/>
            <a:ext cx="8187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accent3"/>
                </a:solidFill>
                <a:latin typeface="+mj-ea"/>
                <a:ea typeface="+mj-ea"/>
              </a:rPr>
              <a:t>json</a:t>
            </a:r>
            <a:r>
              <a:rPr lang="en-US" altLang="ko-KR" sz="2400" b="1" dirty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  <a:latin typeface="+mj-ea"/>
                <a:ea typeface="+mj-ea"/>
              </a:rPr>
              <a:t>파일 파싱 실습</a:t>
            </a:r>
            <a:endParaRPr lang="en-US" altLang="ko-KR" sz="2400" b="1" dirty="0">
              <a:solidFill>
                <a:schemeClr val="accent3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jsontest.json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확인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solidFill>
                <a:srgbClr val="AAAAAA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05364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2680</TotalTime>
  <Words>188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Corbel</vt:lpstr>
      <vt:lpstr>기본</vt:lpstr>
      <vt:lpstr>자바 심화 9강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125</cp:revision>
  <dcterms:created xsi:type="dcterms:W3CDTF">2023-03-20T00:01:30Z</dcterms:created>
  <dcterms:modified xsi:type="dcterms:W3CDTF">2023-05-07T04:05:08Z</dcterms:modified>
</cp:coreProperties>
</file>