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3" r:id="rId4"/>
    <p:sldId id="264" r:id="rId5"/>
    <p:sldId id="257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ko-KR" altLang="en-US" sz="3200" dirty="0">
                <a:latin typeface="+mj-ea"/>
                <a:ea typeface="+mj-ea"/>
              </a:rPr>
              <a:t>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18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64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62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40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62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39" y="1047135"/>
            <a:ext cx="7283074" cy="5508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684" y="339212"/>
            <a:ext cx="3303639" cy="70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accent1"/>
                </a:solidFill>
                <a:latin typeface="+mn-ea"/>
              </a:rPr>
              <a:t>HanBlank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1047134"/>
            <a:ext cx="3755296" cy="22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1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4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72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413" y="604683"/>
            <a:ext cx="231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1"/>
                </a:solidFill>
                <a:latin typeface="+mn-ea"/>
              </a:rPr>
              <a:t>Array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2300240"/>
            <a:ext cx="9272389" cy="33336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409" y="1880510"/>
            <a:ext cx="185763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413" y="604683"/>
            <a:ext cx="231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accent1"/>
                </a:solidFill>
                <a:latin typeface="+mn-ea"/>
              </a:rPr>
              <a:t>OneRec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927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0658" y="382377"/>
            <a:ext cx="231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accent1"/>
                </a:solidFill>
                <a:latin typeface="+mn-ea"/>
              </a:rPr>
              <a:t>ArrayList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5" y="1090263"/>
            <a:ext cx="7105985" cy="5528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404" y="1093223"/>
            <a:ext cx="2811584" cy="55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2" y="1961534"/>
            <a:ext cx="10060134" cy="34181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368" y="324463"/>
            <a:ext cx="1349797" cy="62090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929" y="500365"/>
            <a:ext cx="231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accent1"/>
                </a:solidFill>
                <a:latin typeface="+mn-ea"/>
              </a:rPr>
              <a:t>ArrayList</a:t>
            </a:r>
            <a:endParaRPr lang="ko-KR" altLang="en-US" sz="40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75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29464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2500</TotalTime>
  <Words>13</Words>
  <Application>Microsoft Office PowerPoint</Application>
  <PresentationFormat>와이드스크린</PresentationFormat>
  <Paragraphs>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Corbel</vt:lpstr>
      <vt:lpstr>기본</vt:lpstr>
      <vt:lpstr>자바 심화 7강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116</cp:revision>
  <dcterms:created xsi:type="dcterms:W3CDTF">2023-03-20T00:01:30Z</dcterms:created>
  <dcterms:modified xsi:type="dcterms:W3CDTF">2023-03-29T11:16:28Z</dcterms:modified>
</cp:coreProperties>
</file>