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1594338"/>
            <a:ext cx="7620685" cy="4178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92" y="1594338"/>
            <a:ext cx="336279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197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6" y="1631575"/>
            <a:ext cx="8072007" cy="406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663" y="1492823"/>
            <a:ext cx="3348608" cy="50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9465" y="592667"/>
            <a:ext cx="2556935" cy="13563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달력 인쇄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5" y="337769"/>
            <a:ext cx="7189373" cy="6042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1" y="337769"/>
            <a:ext cx="1639797" cy="6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5148867"/>
            <a:ext cx="4343400" cy="94548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김치찌개 영수증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" y="420710"/>
            <a:ext cx="9929822" cy="4381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3" y="3163678"/>
            <a:ext cx="3506742" cy="3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000" dirty="0" err="1" smtClean="0"/>
              <a:t>다이소</a:t>
            </a:r>
            <a:r>
              <a:rPr lang="ko-KR" altLang="en-US" sz="4000" dirty="0" smtClean="0"/>
              <a:t> 영수증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8" y="384989"/>
            <a:ext cx="6393760" cy="2920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8" y="3348590"/>
            <a:ext cx="6393759" cy="3201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53" y="2611483"/>
            <a:ext cx="4380510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691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933</TotalTime>
  <Words>19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Corbel</vt:lpstr>
      <vt:lpstr>기본</vt:lpstr>
      <vt:lpstr>자바 심화 5강 </vt:lpstr>
      <vt:lpstr>구구단1</vt:lpstr>
      <vt:lpstr>구구단2</vt:lpstr>
      <vt:lpstr>달력 인쇄</vt:lpstr>
      <vt:lpstr>김치찌개 영수증</vt:lpstr>
      <vt:lpstr>다이소 영수증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51</cp:revision>
  <dcterms:created xsi:type="dcterms:W3CDTF">2023-03-20T00:01:30Z</dcterms:created>
  <dcterms:modified xsi:type="dcterms:W3CDTF">2023-03-23T02:02:18Z</dcterms:modified>
</cp:coreProperties>
</file>