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54" d="100"/>
          <a:sy n="54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2023.03.22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656</TotalTime>
  <Words>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Corbel</vt:lpstr>
      <vt:lpstr>기본</vt:lpstr>
      <vt:lpstr>자바 심화 5강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45</cp:revision>
  <dcterms:created xsi:type="dcterms:W3CDTF">2023-03-20T00:01:30Z</dcterms:created>
  <dcterms:modified xsi:type="dcterms:W3CDTF">2023-03-21T07:45:53Z</dcterms:modified>
</cp:coreProperties>
</file>