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1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en-US" altLang="ko-KR" sz="3200" dirty="0" smtClean="0">
                <a:latin typeface="+mj-ea"/>
                <a:ea typeface="+mj-ea"/>
              </a:rPr>
              <a:t>2023.03.20</a:t>
            </a: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7</a:t>
            </a:r>
            <a:r>
              <a:rPr lang="en-US" altLang="ko-KR" sz="4000" dirty="0" smtClean="0">
                <a:latin typeface="+mj-ea"/>
              </a:rPr>
              <a:t>. PrintfEx1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692" y="2135590"/>
            <a:ext cx="2510461" cy="2759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2" y="2135590"/>
            <a:ext cx="9177780" cy="38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8. PrintfEx2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111" y="1615639"/>
            <a:ext cx="3036303" cy="1672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0" y="1615639"/>
            <a:ext cx="8418121" cy="35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9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en-US" altLang="ko-KR" sz="4000" dirty="0" err="1" smtClean="0">
                <a:latin typeface="+mj-ea"/>
              </a:rPr>
              <a:t>OberflowEx</a:t>
            </a:r>
            <a:r>
              <a:rPr lang="en-US" altLang="ko-KR" sz="4000" dirty="0" smtClean="0">
                <a:latin typeface="+mj-ea"/>
              </a:rPr>
              <a:t> 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0" y="4633242"/>
            <a:ext cx="2695809" cy="1933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0" y="1490132"/>
            <a:ext cx="10361530" cy="31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10. CastingEx1 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28" y="1631210"/>
            <a:ext cx="10769110" cy="22774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8" y="3908611"/>
            <a:ext cx="3676496" cy="25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11. CastingEx2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8" y="1490133"/>
            <a:ext cx="10319124" cy="33589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24" y="4849042"/>
            <a:ext cx="4096156" cy="17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12. CastingEx3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4125"/>
            <a:ext cx="9280383" cy="2882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636325"/>
            <a:ext cx="4231433" cy="18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13. </a:t>
            </a:r>
            <a:r>
              <a:rPr lang="en-US" altLang="ko-KR" sz="4000" dirty="0" smtClean="0">
                <a:latin typeface="+mj-ea"/>
              </a:rPr>
              <a:t>CastingEx4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5" y="1768872"/>
            <a:ext cx="10826846" cy="27067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5" y="4475584"/>
            <a:ext cx="6572086" cy="19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목차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 numCol="2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>
                <a:latin typeface="+mj-ea"/>
              </a:rPr>
              <a:t>String -&gt; </a:t>
            </a:r>
            <a:r>
              <a:rPr lang="en-US" altLang="ko-KR" sz="2800" dirty="0" err="1">
                <a:latin typeface="+mj-ea"/>
              </a:rPr>
              <a:t>Int</a:t>
            </a:r>
            <a:r>
              <a:rPr lang="en-US" altLang="ko-KR" sz="2800" dirty="0">
                <a:latin typeface="+mj-ea"/>
              </a:rPr>
              <a:t> </a:t>
            </a:r>
            <a:endParaRPr lang="en-US" altLang="ko-KR" sz="2800" dirty="0" smtClean="0">
              <a:latin typeface="+mj-ea"/>
            </a:endParaRPr>
          </a:p>
          <a:p>
            <a:pPr marL="45720" indent="0">
              <a:lnSpc>
                <a:spcPct val="170000"/>
              </a:lnSpc>
              <a:buNone/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 err="1" smtClean="0">
                <a:latin typeface="+mj-ea"/>
              </a:rPr>
              <a:t>Int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>
                <a:latin typeface="+mj-ea"/>
              </a:rPr>
              <a:t>-&gt; String </a:t>
            </a:r>
            <a:r>
              <a:rPr lang="ko-KR" altLang="en-US" sz="2800" dirty="0" err="1" smtClean="0">
                <a:latin typeface="+mj-ea"/>
              </a:rPr>
              <a:t>형변환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>
                <a:latin typeface="+mj-ea"/>
              </a:rPr>
              <a:t>변수의 값 대입과 연산과정</a:t>
            </a:r>
            <a:r>
              <a:rPr lang="en-US" altLang="ko-KR" sz="2800" dirty="0">
                <a:latin typeface="+mj-ea"/>
              </a:rPr>
              <a:t>  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>
                <a:latin typeface="+mj-ea"/>
              </a:rPr>
              <a:t>변수들의 값 </a:t>
            </a:r>
            <a:r>
              <a:rPr lang="ko-KR" altLang="en-US" sz="2800" dirty="0" smtClean="0">
                <a:latin typeface="+mj-ea"/>
              </a:rPr>
              <a:t>옮기기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 err="1" smtClean="0">
                <a:latin typeface="+mj-ea"/>
              </a:rPr>
              <a:t>StringEx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 err="1" smtClean="0">
                <a:latin typeface="+mj-ea"/>
              </a:rPr>
              <a:t>SpecialChar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 </a:t>
            </a:r>
            <a:r>
              <a:rPr lang="en-US" altLang="ko-KR" sz="2800" dirty="0" err="1" smtClean="0">
                <a:latin typeface="+mj-ea"/>
              </a:rPr>
              <a:t>ScannerEx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 err="1" smtClean="0">
                <a:latin typeface="+mj-ea"/>
              </a:rPr>
              <a:t>PrintfEx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 err="1">
                <a:latin typeface="+mj-ea"/>
              </a:rPr>
              <a:t>OberflowEx</a:t>
            </a:r>
            <a:r>
              <a:rPr lang="en-US" altLang="ko-KR" sz="2800" dirty="0">
                <a:latin typeface="+mj-ea"/>
              </a:rPr>
              <a:t> </a:t>
            </a:r>
            <a:endParaRPr lang="en-US" altLang="ko-KR" sz="2800" dirty="0" smtClean="0">
              <a:latin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>
                <a:latin typeface="+mj-ea"/>
              </a:rPr>
              <a:t>CastingEx1 </a:t>
            </a:r>
            <a:endParaRPr lang="en-US" altLang="ko-KR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85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1. String -&gt; </a:t>
            </a:r>
            <a:r>
              <a:rPr lang="en-US" altLang="ko-KR" sz="4000" dirty="0" err="1" smtClean="0">
                <a:latin typeface="+mj-ea"/>
              </a:rPr>
              <a:t>Int</a:t>
            </a:r>
            <a:r>
              <a:rPr lang="en-US" altLang="ko-KR" sz="4000" dirty="0" smtClean="0">
                <a:latin typeface="+mj-ea"/>
              </a:rPr>
              <a:t> / </a:t>
            </a:r>
            <a:r>
              <a:rPr lang="en-US" altLang="ko-KR" sz="4000" dirty="0" err="1" smtClean="0">
                <a:latin typeface="+mj-ea"/>
              </a:rPr>
              <a:t>Int</a:t>
            </a:r>
            <a:r>
              <a:rPr lang="en-US" altLang="ko-KR" sz="4000" dirty="0" smtClean="0">
                <a:latin typeface="+mj-ea"/>
              </a:rPr>
              <a:t> -&gt; String </a:t>
            </a:r>
            <a:r>
              <a:rPr lang="ko-KR" altLang="en-US" sz="4000" dirty="0" err="1" smtClean="0">
                <a:latin typeface="+mj-ea"/>
              </a:rPr>
              <a:t>형변환</a:t>
            </a:r>
            <a:r>
              <a:rPr lang="en-US" altLang="ko-KR" sz="4000" dirty="0" smtClean="0">
                <a:latin typeface="+mj-ea"/>
              </a:rPr>
              <a:t> 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81742"/>
            <a:ext cx="10001918" cy="25620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35363"/>
            <a:ext cx="5117123" cy="18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2</a:t>
            </a:r>
            <a:r>
              <a:rPr lang="en-US" altLang="ko-KR" sz="4000" dirty="0" smtClean="0">
                <a:latin typeface="+mj-ea"/>
              </a:rPr>
              <a:t>. </a:t>
            </a:r>
            <a:r>
              <a:rPr lang="ko-KR" altLang="en-US" sz="4000" dirty="0" smtClean="0">
                <a:latin typeface="+mj-ea"/>
              </a:rPr>
              <a:t>변수의 값 대입과 연산과정</a:t>
            </a:r>
            <a:r>
              <a:rPr lang="en-US" altLang="ko-KR" sz="4000" dirty="0" smtClean="0">
                <a:latin typeface="+mj-ea"/>
              </a:rPr>
              <a:t> 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8" y="4573177"/>
            <a:ext cx="4413740" cy="20259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37" y="1490132"/>
            <a:ext cx="9470030" cy="30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 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3" y="4350276"/>
            <a:ext cx="4657709" cy="22348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19" y="609600"/>
            <a:ext cx="10839828" cy="32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3. </a:t>
            </a:r>
            <a:r>
              <a:rPr lang="ko-KR" altLang="en-US" sz="4000" dirty="0" smtClean="0">
                <a:latin typeface="+mj-ea"/>
              </a:rPr>
              <a:t>변수들의 값 옮기기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490132"/>
            <a:ext cx="9360877" cy="2710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8" y="4200639"/>
            <a:ext cx="4953002" cy="22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4. </a:t>
            </a:r>
            <a:r>
              <a:rPr lang="en-US" altLang="ko-KR" sz="4000" dirty="0" err="1" smtClean="0">
                <a:latin typeface="+mj-ea"/>
              </a:rPr>
              <a:t>StringEx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22" y="1490133"/>
            <a:ext cx="10250398" cy="31617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22" y="4651875"/>
            <a:ext cx="2561232" cy="18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en-US" altLang="ko-KR" dirty="0" err="1" smtClean="0">
                <a:latin typeface="+mj-ea"/>
              </a:rPr>
              <a:t>SpecialChar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6" y="1654257"/>
            <a:ext cx="10847128" cy="13702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40" y="3455645"/>
            <a:ext cx="4187951" cy="24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53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6</a:t>
            </a:r>
            <a:r>
              <a:rPr lang="en-US" altLang="ko-KR" sz="4000" dirty="0" smtClean="0">
                <a:latin typeface="+mj-ea"/>
              </a:rPr>
              <a:t>.  </a:t>
            </a:r>
            <a:r>
              <a:rPr lang="en-US" altLang="ko-KR" sz="4000" dirty="0" err="1" smtClean="0">
                <a:latin typeface="+mj-ea"/>
              </a:rPr>
              <a:t>ScannerEx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6" y="1490133"/>
            <a:ext cx="10606632" cy="23181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079158"/>
            <a:ext cx="5539154" cy="21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550</TotalTime>
  <Words>94</Words>
  <Application>Microsoft Office PowerPoint</Application>
  <PresentationFormat>와이드스크린</PresentationFormat>
  <Paragraphs>29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Corbel</vt:lpstr>
      <vt:lpstr>기본</vt:lpstr>
      <vt:lpstr>자바 심화 2강 </vt:lpstr>
      <vt:lpstr>&lt; 목차 &gt;</vt:lpstr>
      <vt:lpstr>1. String -&gt; Int / Int -&gt; String 형변환 </vt:lpstr>
      <vt:lpstr>2. 변수의 값 대입과 연산과정 </vt:lpstr>
      <vt:lpstr> </vt:lpstr>
      <vt:lpstr>3. 변수들의 값 옮기기</vt:lpstr>
      <vt:lpstr>4. StringEx</vt:lpstr>
      <vt:lpstr>5. SpecialChar</vt:lpstr>
      <vt:lpstr>6.  ScannerEx</vt:lpstr>
      <vt:lpstr>7. PrintfEx1</vt:lpstr>
      <vt:lpstr>8. PrintfEx2</vt:lpstr>
      <vt:lpstr>9. OberflowEx </vt:lpstr>
      <vt:lpstr>10. CastingEx1 </vt:lpstr>
      <vt:lpstr>11. CastingEx2</vt:lpstr>
      <vt:lpstr>12. CastingEx3</vt:lpstr>
      <vt:lpstr>13. CastingEx4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44</cp:revision>
  <dcterms:created xsi:type="dcterms:W3CDTF">2023-03-20T00:01:30Z</dcterms:created>
  <dcterms:modified xsi:type="dcterms:W3CDTF">2023-03-21T05:57:45Z</dcterms:modified>
</cp:coreProperties>
</file>