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2023.03.21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3" y="426654"/>
            <a:ext cx="10369043" cy="3839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3" y="4266352"/>
            <a:ext cx="9016518" cy="232949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90892" y="1955487"/>
            <a:ext cx="2625382" cy="142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8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3" y="609601"/>
            <a:ext cx="8407457" cy="3237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4" y="3846795"/>
            <a:ext cx="1237727" cy="2600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71" y="3846795"/>
            <a:ext cx="1190960" cy="2628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998" y="3846796"/>
            <a:ext cx="1360002" cy="2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67" y="3846795"/>
            <a:ext cx="1313110" cy="26957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644" y="3846796"/>
            <a:ext cx="1233759" cy="2600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288" y="3846795"/>
            <a:ext cx="1313236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" y="311727"/>
            <a:ext cx="7716811" cy="625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63" y="311726"/>
            <a:ext cx="3816169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띄어쓰기 연습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7"/>
            <a:ext cx="9605966" cy="2437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031672"/>
            <a:ext cx="2335674" cy="2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8"/>
            <a:ext cx="9595338" cy="35229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Swich_case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5120852"/>
            <a:ext cx="4859215" cy="14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For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8" y="1781906"/>
            <a:ext cx="9307321" cy="36341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9" y="1607488"/>
            <a:ext cx="215295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1594337"/>
            <a:ext cx="8021663" cy="4992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64" y="1594337"/>
            <a:ext cx="2288947" cy="4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If_else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" y="1594338"/>
            <a:ext cx="5821310" cy="4955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002" y="1594338"/>
            <a:ext cx="4023012" cy="29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If_else</a:t>
            </a:r>
            <a:r>
              <a:rPr lang="en-US" altLang="ko-KR" sz="4000" dirty="0"/>
              <a:t> </a:t>
            </a:r>
            <a:r>
              <a:rPr lang="ko-KR" altLang="en-US" sz="4000" dirty="0"/>
              <a:t>문 활용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1" y="2154278"/>
            <a:ext cx="8252294" cy="3355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42" y="1594338"/>
            <a:ext cx="1601447" cy="5019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563" y="1594338"/>
            <a:ext cx="1397914" cy="50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0951" y="507986"/>
            <a:ext cx="4583631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89" y="3596491"/>
            <a:ext cx="5475757" cy="2965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" y="454236"/>
            <a:ext cx="6155498" cy="61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2" y="4308168"/>
            <a:ext cx="8400662" cy="2205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2" y="424395"/>
            <a:ext cx="9170483" cy="365253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608369" y="424395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762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80951" y="507986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4" y="272304"/>
            <a:ext cx="7874065" cy="3912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96" y="4185257"/>
            <a:ext cx="7705637" cy="24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089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608</TotalTime>
  <Words>34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자바 심화 4강 </vt:lpstr>
      <vt:lpstr>Swich_case문 활용</vt:lpstr>
      <vt:lpstr>For 문 활용</vt:lpstr>
      <vt:lpstr>While문 활용</vt:lpstr>
      <vt:lpstr>If_else 문 활용</vt:lpstr>
      <vt:lpstr>If_else 문 활용</vt:lpstr>
      <vt:lpstr>달력 찍기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띄어쓰기 연습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40</cp:revision>
  <dcterms:created xsi:type="dcterms:W3CDTF">2023-03-20T00:01:30Z</dcterms:created>
  <dcterms:modified xsi:type="dcterms:W3CDTF">2023-03-21T05:49:25Z</dcterms:modified>
</cp:coreProperties>
</file>