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2023.03.22~23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6" y="399718"/>
            <a:ext cx="11522722" cy="61008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394" y="4039985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이마트</a:t>
            </a:r>
            <a:r>
              <a:rPr lang="ko-KR" altLang="en-US" sz="4000" dirty="0" smtClean="0">
                <a:latin typeface="+mj-ea"/>
              </a:rPr>
              <a:t> 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8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1" y="299257"/>
            <a:ext cx="7944226" cy="62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4" y="328343"/>
            <a:ext cx="11393731" cy="31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43" y="266008"/>
            <a:ext cx="2539700" cy="63675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6" y="266008"/>
            <a:ext cx="2227715" cy="63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1594338"/>
            <a:ext cx="7620685" cy="4178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92" y="1594338"/>
            <a:ext cx="336279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197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6" y="1631575"/>
            <a:ext cx="8072007" cy="406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663" y="1492823"/>
            <a:ext cx="3348608" cy="50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9465" y="592667"/>
            <a:ext cx="2556935" cy="13563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달력 인쇄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5" y="337769"/>
            <a:ext cx="7189373" cy="6042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1" y="337769"/>
            <a:ext cx="1639797" cy="6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5148867"/>
            <a:ext cx="4343400" cy="94548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김치찌개 영수증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" y="420710"/>
            <a:ext cx="9929822" cy="4381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3" y="3163678"/>
            <a:ext cx="3506742" cy="3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4" y="415231"/>
            <a:ext cx="8400906" cy="60617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9949" y="0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다이소</a:t>
            </a:r>
            <a:r>
              <a:rPr lang="ko-KR" altLang="en-US" sz="4000" dirty="0" smtClean="0">
                <a:latin typeface="+mj-ea"/>
              </a:rPr>
              <a:t> 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7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3" y="277089"/>
            <a:ext cx="6928727" cy="6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4" y="242530"/>
            <a:ext cx="11399858" cy="61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3" y="323470"/>
            <a:ext cx="5820197" cy="6134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27" y="323470"/>
            <a:ext cx="3449874" cy="62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70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1368</TotalTime>
  <Words>21</Words>
  <Application>Microsoft Office PowerPoint</Application>
  <PresentationFormat>와이드스크린</PresentationFormat>
  <Paragraphs>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자바 심화 5강 </vt:lpstr>
      <vt:lpstr>구구단1</vt:lpstr>
      <vt:lpstr>구구단2</vt:lpstr>
      <vt:lpstr>달력 인쇄</vt:lpstr>
      <vt:lpstr>김치찌개 영수증</vt:lpstr>
      <vt:lpstr>다이소 영수증</vt:lpstr>
      <vt:lpstr>PowerPoint 프레젠테이션</vt:lpstr>
      <vt:lpstr>PowerPoint 프레젠테이션</vt:lpstr>
      <vt:lpstr>PowerPoint 프레젠테이션</vt:lpstr>
      <vt:lpstr>이마트 영수증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60</cp:revision>
  <dcterms:created xsi:type="dcterms:W3CDTF">2023-03-20T00:01:30Z</dcterms:created>
  <dcterms:modified xsi:type="dcterms:W3CDTF">2023-03-23T12:41:49Z</dcterms:modified>
</cp:coreProperties>
</file>