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2" r:id="rId3"/>
    <p:sldId id="273" r:id="rId4"/>
    <p:sldId id="274" r:id="rId5"/>
    <p:sldId id="275" r:id="rId6"/>
    <p:sldId id="285" r:id="rId7"/>
    <p:sldId id="276" r:id="rId8"/>
    <p:sldId id="277" r:id="rId9"/>
    <p:sldId id="278" r:id="rId10"/>
    <p:sldId id="284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2023.03.22~24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88" y="288797"/>
            <a:ext cx="3858202" cy="62540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502" y="288797"/>
            <a:ext cx="3872656" cy="62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5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8" y="255357"/>
            <a:ext cx="4038229" cy="6286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77" y="255357"/>
            <a:ext cx="3824608" cy="6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4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260571"/>
            <a:ext cx="11634671" cy="61601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1394" y="4039985"/>
            <a:ext cx="4539095" cy="1356360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 err="1" smtClean="0">
                <a:latin typeface="+mj-ea"/>
              </a:rPr>
              <a:t>이마트</a:t>
            </a:r>
            <a:r>
              <a:rPr lang="ko-KR" altLang="en-US" sz="4000" dirty="0" smtClean="0">
                <a:latin typeface="+mj-ea"/>
              </a:rPr>
              <a:t> 영수증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8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1" y="299257"/>
            <a:ext cx="7944226" cy="62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3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4" y="328343"/>
            <a:ext cx="11393731" cy="31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84" y="298174"/>
            <a:ext cx="2031897" cy="62218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23" y="298174"/>
            <a:ext cx="1976815" cy="6221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505" y="298174"/>
            <a:ext cx="2336698" cy="6221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376" y="298174"/>
            <a:ext cx="2221294" cy="62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+mj-ea"/>
              </a:rPr>
              <a:t>구구단</a:t>
            </a:r>
            <a:r>
              <a:rPr lang="en-US" altLang="ko-KR" sz="4000" dirty="0" smtClean="0">
                <a:latin typeface="+mj-ea"/>
              </a:rPr>
              <a:t>1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7" y="1594338"/>
            <a:ext cx="7620685" cy="41789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792" y="1594338"/>
            <a:ext cx="336279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21976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+mj-ea"/>
              </a:rPr>
              <a:t>구구단</a:t>
            </a:r>
            <a:r>
              <a:rPr lang="en-US" altLang="ko-KR" sz="4000" dirty="0" smtClean="0">
                <a:latin typeface="+mj-ea"/>
              </a:rPr>
              <a:t>2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663" y="1492823"/>
            <a:ext cx="3348608" cy="50838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1" y="1492823"/>
            <a:ext cx="7935432" cy="42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79465" y="592667"/>
            <a:ext cx="2556935" cy="135636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달력 인쇄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5" y="337769"/>
            <a:ext cx="7189373" cy="60421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11" y="337769"/>
            <a:ext cx="1639797" cy="60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0" y="1315332"/>
            <a:ext cx="11551367" cy="50971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182" y="238937"/>
            <a:ext cx="4343400" cy="94548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김치찌개 영수증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655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55" y="320496"/>
            <a:ext cx="6352810" cy="6154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51" y="1074758"/>
            <a:ext cx="4663776" cy="46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5" y="269435"/>
            <a:ext cx="10854291" cy="62746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9949" y="0"/>
            <a:ext cx="4539095" cy="1356360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 err="1" smtClean="0">
                <a:latin typeface="+mj-ea"/>
              </a:rPr>
              <a:t>다이소</a:t>
            </a:r>
            <a:r>
              <a:rPr lang="ko-KR" altLang="en-US" sz="4000" dirty="0" smtClean="0">
                <a:latin typeface="+mj-ea"/>
              </a:rPr>
              <a:t> 영수증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7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6" y="337931"/>
            <a:ext cx="6229728" cy="62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00" y="315605"/>
            <a:ext cx="10301283" cy="62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51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1559</TotalTime>
  <Words>21</Words>
  <Application>Microsoft Office PowerPoint</Application>
  <PresentationFormat>와이드스크린</PresentationFormat>
  <Paragraphs>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Corbel</vt:lpstr>
      <vt:lpstr>기본</vt:lpstr>
      <vt:lpstr>자바 심화 5강 </vt:lpstr>
      <vt:lpstr>구구단1</vt:lpstr>
      <vt:lpstr>구구단2</vt:lpstr>
      <vt:lpstr>달력 인쇄</vt:lpstr>
      <vt:lpstr>김치찌개 영수증</vt:lpstr>
      <vt:lpstr>PowerPoint 프레젠테이션</vt:lpstr>
      <vt:lpstr>다이소 영수증</vt:lpstr>
      <vt:lpstr>PowerPoint 프레젠테이션</vt:lpstr>
      <vt:lpstr>PowerPoint 프레젠테이션</vt:lpstr>
      <vt:lpstr>PowerPoint 프레젠테이션</vt:lpstr>
      <vt:lpstr>PowerPoint 프레젠테이션</vt:lpstr>
      <vt:lpstr>이마트 영수증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77</cp:revision>
  <dcterms:created xsi:type="dcterms:W3CDTF">2023-03-20T00:01:30Z</dcterms:created>
  <dcterms:modified xsi:type="dcterms:W3CDTF">2023-03-24T04:36:24Z</dcterms:modified>
</cp:coreProperties>
</file>