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57" r:id="rId10"/>
    <p:sldId id="258" r:id="rId11"/>
    <p:sldId id="259" r:id="rId12"/>
    <p:sldId id="260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강</a:t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DE72E-3884-0E6E-D166-B31980C6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1" y="366034"/>
            <a:ext cx="9746823" cy="5445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C776A-67D9-BB90-E825-A0286DEBA198}"/>
              </a:ext>
            </a:extLst>
          </p:cNvPr>
          <p:cNvSpPr txBox="1"/>
          <p:nvPr/>
        </p:nvSpPr>
        <p:spPr>
          <a:xfrm>
            <a:off x="353140" y="5811807"/>
            <a:ext cx="10411841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</a:rPr>
              <a:t>전 종목 주가데이터 실습</a:t>
            </a:r>
          </a:p>
        </p:txBody>
      </p:sp>
    </p:spTree>
    <p:extLst>
      <p:ext uri="{BB962C8B-B14F-4D97-AF65-F5344CB8AC3E}">
        <p14:creationId xmlns:p14="http://schemas.microsoft.com/office/powerpoint/2010/main" val="287410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BDC3D3-5E37-7A6E-C747-9244C1F5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5" y="366777"/>
            <a:ext cx="3399791" cy="6124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FAF17-4B37-8792-2745-81023B070B43}"/>
              </a:ext>
            </a:extLst>
          </p:cNvPr>
          <p:cNvSpPr txBox="1"/>
          <p:nvPr/>
        </p:nvSpPr>
        <p:spPr>
          <a:xfrm>
            <a:off x="4100945" y="377805"/>
            <a:ext cx="10411841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</a:rPr>
              <a:t>전 종목 주가데이터 실습 결과 </a:t>
            </a:r>
          </a:p>
        </p:txBody>
      </p:sp>
    </p:spTree>
    <p:extLst>
      <p:ext uri="{BB962C8B-B14F-4D97-AF65-F5344CB8AC3E}">
        <p14:creationId xmlns:p14="http://schemas.microsoft.com/office/powerpoint/2010/main" val="156190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15AD60-864D-C53D-E788-4D553FCD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8" y="346365"/>
            <a:ext cx="9065489" cy="4838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E6BCD4-36E0-1A1D-2333-CFAF28F4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8" y="5302671"/>
            <a:ext cx="4153874" cy="1208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EC58C-4BCE-D03F-4C5F-2F414D096A75}"/>
              </a:ext>
            </a:extLst>
          </p:cNvPr>
          <p:cNvSpPr txBox="1"/>
          <p:nvPr/>
        </p:nvSpPr>
        <p:spPr>
          <a:xfrm>
            <a:off x="4717322" y="5302671"/>
            <a:ext cx="10411841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  <a:latin typeface="+mj-ea"/>
                <a:ea typeface="+mj-ea"/>
              </a:rPr>
              <a:t>전 종목 주가데이터  </a:t>
            </a:r>
            <a:r>
              <a:rPr lang="en-US" altLang="ko-KR" sz="2800" dirty="0">
                <a:solidFill>
                  <a:schemeClr val="accent3"/>
                </a:solidFill>
                <a:latin typeface="+mj-ea"/>
                <a:ea typeface="+mj-ea"/>
              </a:rPr>
              <a:t>L08 </a:t>
            </a:r>
            <a:r>
              <a:rPr lang="ko-KR" altLang="en-US" sz="2800" dirty="0">
                <a:solidFill>
                  <a:schemeClr val="accent3"/>
                </a:solidFill>
                <a:latin typeface="+mj-ea"/>
                <a:ea typeface="+mj-ea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3262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AFDBCF-0245-441A-F365-8EA63430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6" y="327767"/>
            <a:ext cx="8334656" cy="48224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21ABC2-4912-FC6A-D9EF-C8459196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5" y="5306237"/>
            <a:ext cx="5385581" cy="1223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4C717-126E-4D07-F0AE-7F99782537F9}"/>
              </a:ext>
            </a:extLst>
          </p:cNvPr>
          <p:cNvSpPr txBox="1"/>
          <p:nvPr/>
        </p:nvSpPr>
        <p:spPr>
          <a:xfrm>
            <a:off x="5856934" y="5164039"/>
            <a:ext cx="5548896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</a:rPr>
              <a:t>전 종목 주가데이터  </a:t>
            </a:r>
            <a:endParaRPr lang="en-US" altLang="ko-KR" sz="28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</a:rPr>
              <a:t>삼성전자 코드 추출 실습</a:t>
            </a:r>
          </a:p>
        </p:txBody>
      </p:sp>
    </p:spTree>
    <p:extLst>
      <p:ext uri="{BB962C8B-B14F-4D97-AF65-F5344CB8AC3E}">
        <p14:creationId xmlns:p14="http://schemas.microsoft.com/office/powerpoint/2010/main" val="412467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EC5E50-3113-A569-EB50-8A809D4C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6" y="339965"/>
            <a:ext cx="8335538" cy="48203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8C579F-4580-6F50-764A-A5D75C7A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76" y="5237780"/>
            <a:ext cx="4985188" cy="1324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378E7-307A-F143-5046-C05A30BC31A6}"/>
              </a:ext>
            </a:extLst>
          </p:cNvPr>
          <p:cNvSpPr txBox="1"/>
          <p:nvPr/>
        </p:nvSpPr>
        <p:spPr>
          <a:xfrm>
            <a:off x="5558381" y="5237779"/>
            <a:ext cx="6335066" cy="132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accent3"/>
                </a:solidFill>
                <a:latin typeface="+mj-ea"/>
                <a:ea typeface="+mj-ea"/>
              </a:rPr>
              <a:t>2015</a:t>
            </a:r>
            <a:r>
              <a:rPr lang="ko-KR" altLang="en-US" sz="2800" dirty="0">
                <a:solidFill>
                  <a:schemeClr val="accent3"/>
                </a:solidFill>
                <a:latin typeface="+mj-ea"/>
                <a:ea typeface="+mj-ea"/>
              </a:rPr>
              <a:t>년 종목 추출 실습 </a:t>
            </a:r>
            <a:endParaRPr lang="en-US" altLang="ko-KR" sz="28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  <a:latin typeface="+mj-ea"/>
                <a:ea typeface="+mj-ea"/>
              </a:rPr>
              <a:t>삼성전자 주가 최대값 최소값 실습</a:t>
            </a:r>
          </a:p>
        </p:txBody>
      </p:sp>
    </p:spTree>
    <p:extLst>
      <p:ext uri="{BB962C8B-B14F-4D97-AF65-F5344CB8AC3E}">
        <p14:creationId xmlns:p14="http://schemas.microsoft.com/office/powerpoint/2010/main" val="176879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342F24-3F2F-1552-6DCF-3C2F6448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4" y="319046"/>
            <a:ext cx="6146840" cy="6234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A04357-7CB7-E076-C6F9-89AA8F7B5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618" y="319046"/>
            <a:ext cx="4139747" cy="29874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D72B9A-49CC-5592-76F9-692E8AB5A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617" y="3714683"/>
            <a:ext cx="4139747" cy="148911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0DBA9B1-348D-7A23-E3C5-C7DAC9F6FADA}"/>
              </a:ext>
            </a:extLst>
          </p:cNvPr>
          <p:cNvSpPr/>
          <p:nvPr/>
        </p:nvSpPr>
        <p:spPr>
          <a:xfrm>
            <a:off x="6733309" y="1246909"/>
            <a:ext cx="80356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ADCAA-AA31-EA1D-DFFF-B0411D43BCBA}"/>
              </a:ext>
            </a:extLst>
          </p:cNvPr>
          <p:cNvSpPr txBox="1"/>
          <p:nvPr/>
        </p:nvSpPr>
        <p:spPr>
          <a:xfrm>
            <a:off x="7606146" y="5651028"/>
            <a:ext cx="362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accent3"/>
                </a:solidFill>
              </a:rPr>
              <a:t>CharArray</a:t>
            </a:r>
            <a:r>
              <a:rPr lang="en-US" altLang="ko-KR" sz="2800" dirty="0">
                <a:solidFill>
                  <a:schemeClr val="accent3"/>
                </a:solidFill>
              </a:rPr>
              <a:t> </a:t>
            </a:r>
            <a:r>
              <a:rPr lang="ko-KR" altLang="en-US" sz="2800" dirty="0">
                <a:solidFill>
                  <a:schemeClr val="accent3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6043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65C110-FF1F-E4E7-7F7D-51AAAEC0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8" y="378007"/>
            <a:ext cx="7027174" cy="61474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F94B1C-A2AC-4664-7D26-BC0FB89D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075" y="378007"/>
            <a:ext cx="3844787" cy="1611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827FBF-3A50-1001-6143-907B9D13E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075" y="2255193"/>
            <a:ext cx="3844786" cy="127319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5FE1DF3-A138-1148-042F-C66A51CA32C4}"/>
              </a:ext>
            </a:extLst>
          </p:cNvPr>
          <p:cNvSpPr/>
          <p:nvPr/>
        </p:nvSpPr>
        <p:spPr>
          <a:xfrm>
            <a:off x="7078674" y="1569853"/>
            <a:ext cx="80356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ED657-1573-E5E5-E24B-7555B894614B}"/>
              </a:ext>
            </a:extLst>
          </p:cNvPr>
          <p:cNvSpPr txBox="1"/>
          <p:nvPr/>
        </p:nvSpPr>
        <p:spPr>
          <a:xfrm>
            <a:off x="7993075" y="4307138"/>
            <a:ext cx="362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accent3"/>
                </a:solidFill>
              </a:rPr>
              <a:t>Buffered </a:t>
            </a:r>
            <a:r>
              <a:rPr lang="ko-KR" altLang="en-US" sz="2800" dirty="0">
                <a:solidFill>
                  <a:schemeClr val="accent3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6529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9E4F1B-749E-0FF8-BDBD-10CAB33C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4" y="376268"/>
            <a:ext cx="8266488" cy="6176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17422-0C64-6463-A169-CCC8C14E7060}"/>
              </a:ext>
            </a:extLst>
          </p:cNvPr>
          <p:cNvSpPr txBox="1"/>
          <p:nvPr/>
        </p:nvSpPr>
        <p:spPr>
          <a:xfrm>
            <a:off x="8797637" y="552555"/>
            <a:ext cx="3629891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</a:rPr>
              <a:t>전국무료</a:t>
            </a:r>
            <a:endParaRPr lang="en-US" altLang="ko-KR" sz="28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accent3"/>
                </a:solidFill>
              </a:rPr>
              <a:t>    </a:t>
            </a:r>
            <a:r>
              <a:rPr lang="ko-KR" altLang="en-US" sz="2800" dirty="0">
                <a:solidFill>
                  <a:schemeClr val="accent3"/>
                </a:solidFill>
              </a:rPr>
              <a:t>와이파이</a:t>
            </a:r>
            <a:r>
              <a:rPr lang="en-US" altLang="ko-KR" sz="2800" dirty="0">
                <a:solidFill>
                  <a:schemeClr val="accent3"/>
                </a:solidFill>
              </a:rPr>
              <a:t> </a:t>
            </a:r>
            <a:r>
              <a:rPr lang="ko-KR" altLang="en-US" sz="2800" dirty="0">
                <a:solidFill>
                  <a:schemeClr val="accent3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30468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3ED8E2-6E6E-5B92-726A-4B3223D2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2" y="374072"/>
            <a:ext cx="2347629" cy="6123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E0BF9F-085B-0DBB-9169-93D96EF7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23" y="374072"/>
            <a:ext cx="2364665" cy="6123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0F50CE-5AFF-AD92-33D7-23464964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30" y="374072"/>
            <a:ext cx="2483289" cy="6123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70E7AC-DC3D-300C-D880-8AA97A30D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862" y="374072"/>
            <a:ext cx="2483290" cy="61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7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FABF9-6E10-C244-F7C4-7FA90D26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" y="318655"/>
            <a:ext cx="5355243" cy="6179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F32BA2-CD27-916B-6541-D50E461D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52" y="318655"/>
            <a:ext cx="6012412" cy="1963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13C4D-5E82-2A75-253D-50C291AC86CE}"/>
              </a:ext>
            </a:extLst>
          </p:cNvPr>
          <p:cNvSpPr txBox="1"/>
          <p:nvPr/>
        </p:nvSpPr>
        <p:spPr>
          <a:xfrm>
            <a:off x="5840152" y="2700010"/>
            <a:ext cx="553443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</a:rPr>
              <a:t>전국 무료 와이파이 표준데이터 거리 구하기 </a:t>
            </a:r>
            <a:r>
              <a:rPr lang="en-US" altLang="ko-KR" sz="2800" dirty="0">
                <a:solidFill>
                  <a:schemeClr val="accent3"/>
                </a:solidFill>
              </a:rPr>
              <a:t> </a:t>
            </a:r>
            <a:r>
              <a:rPr lang="ko-KR" altLang="en-US" sz="2800" dirty="0">
                <a:solidFill>
                  <a:schemeClr val="accent3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56422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CBB3D5-BF13-C068-C297-418632C2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437543"/>
            <a:ext cx="8517512" cy="47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3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BBFC96-EC48-972E-8C30-DCC515A6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98" y="346364"/>
            <a:ext cx="5306158" cy="61949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BE6B1C-835E-46C3-824B-A3BE9768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50" y="346364"/>
            <a:ext cx="5998052" cy="4401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62842-C0EA-D217-A871-19A79358CB28}"/>
              </a:ext>
            </a:extLst>
          </p:cNvPr>
          <p:cNvSpPr txBox="1"/>
          <p:nvPr/>
        </p:nvSpPr>
        <p:spPr>
          <a:xfrm>
            <a:off x="5847450" y="4847465"/>
            <a:ext cx="553443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3"/>
                </a:solidFill>
              </a:rPr>
              <a:t>전국 공영 주차장정보 </a:t>
            </a:r>
            <a:endParaRPr lang="en-US" altLang="ko-KR" sz="28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accent3"/>
                </a:solidFill>
              </a:rPr>
              <a:t>     </a:t>
            </a:r>
            <a:r>
              <a:rPr lang="ko-KR" altLang="en-US" sz="2800" dirty="0">
                <a:solidFill>
                  <a:schemeClr val="accent3"/>
                </a:solidFill>
              </a:rPr>
              <a:t>거리 구하기 </a:t>
            </a:r>
            <a:r>
              <a:rPr lang="en-US" altLang="ko-KR" sz="2800" dirty="0">
                <a:solidFill>
                  <a:schemeClr val="accent3"/>
                </a:solidFill>
              </a:rPr>
              <a:t> </a:t>
            </a:r>
            <a:r>
              <a:rPr lang="ko-KR" altLang="en-US" sz="2800" dirty="0">
                <a:solidFill>
                  <a:schemeClr val="accent3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2506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C00388-CF79-25C7-039B-E0D76808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7" y="428205"/>
            <a:ext cx="7873117" cy="60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153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2569</TotalTime>
  <Words>63</Words>
  <Application>Microsoft Office PowerPoint</Application>
  <PresentationFormat>와이드스크린</PresentationFormat>
  <Paragraphs>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Corbel</vt:lpstr>
      <vt:lpstr>기본</vt:lpstr>
      <vt:lpstr>자바 심화 8강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119</cp:revision>
  <dcterms:created xsi:type="dcterms:W3CDTF">2023-03-20T00:01:30Z</dcterms:created>
  <dcterms:modified xsi:type="dcterms:W3CDTF">2023-05-07T02:12:08Z</dcterms:modified>
</cp:coreProperties>
</file>