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8"/>
  </p:notesMasterIdLst>
  <p:sldIdLst>
    <p:sldId id="694" r:id="rId4"/>
    <p:sldId id="1006" r:id="rId5"/>
    <p:sldId id="1005" r:id="rId6"/>
    <p:sldId id="976" r:id="rId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984" y="4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8265127-F967-44A9-B738-A984C5BA544B}"/>
    <pc:docChg chg="modMainMaster">
      <pc:chgData name="홍필두" userId="a613eac9-2ee1-4936-8d5c-6f3d69f7b146" providerId="ADAL" clId="{88265127-F967-44A9-B738-A984C5BA544B}" dt="2021-03-18T01:06:08.470" v="0" actId="1076"/>
      <pc:docMkLst>
        <pc:docMk/>
      </pc:docMkLst>
      <pc:sldMasterChg chg="modSp mod">
        <pc:chgData name="홍필두" userId="a613eac9-2ee1-4936-8d5c-6f3d69f7b146" providerId="ADAL" clId="{88265127-F967-44A9-B738-A984C5BA544B}" dt="2021-03-18T01:06:08.470" v="0" actId="1076"/>
        <pc:sldMasterMkLst>
          <pc:docMk/>
          <pc:sldMasterMk cId="0" sldId="2147483659"/>
        </pc:sldMasterMkLst>
        <pc:picChg chg="mod">
          <ac:chgData name="홍필두" userId="a613eac9-2ee1-4936-8d5c-6f3d69f7b146" providerId="ADAL" clId="{88265127-F967-44A9-B738-A984C5BA544B}" dt="2021-03-18T01:06:08.470" v="0" actId="1076"/>
          <ac:picMkLst>
            <pc:docMk/>
            <pc:sldMasterMk cId="0" sldId="2147483659"/>
            <ac:picMk id="10" creationId="{7605F0A3-DE87-467B-8A8C-37C432902C9B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survcode" TargetMode="External"/><Relationship Id="rId2" Type="http://schemas.openxmlformats.org/officeDocument/2006/relationships/hyperlink" Target="https://youtu.be/1Pv1Cebs8fQ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0. </a:t>
            </a:r>
            <a:r>
              <a:rPr lang="ko-KR" altLang="en-US" sz="2400" dirty="0"/>
              <a:t>오리엔테이션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369361" y="3259723"/>
            <a:ext cx="3239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</a:t>
            </a:r>
            <a:r>
              <a:rPr lang="ko-KR" altLang="en-US" smtClean="0">
                <a:hlinkClick r:id="rId2"/>
              </a:rPr>
              <a:t>youtu.be/1Pv1Cebs8fQ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179840" y="5027832"/>
            <a:ext cx="419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홍필두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 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  <a:hlinkClick r:id="rId3"/>
              </a:rPr>
              <a:t>http://youtube.com/@survcode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 </a:t>
            </a:r>
            <a:r>
              <a:rPr kumimoji="1" lang="ko-KR" altLang="en-US" dirty="0" smtClean="0">
                <a:solidFill>
                  <a:schemeClr val="tx1"/>
                </a:solidFill>
              </a:rPr>
              <a:t>자바 </a:t>
            </a:r>
            <a:r>
              <a:rPr kumimoji="1" lang="ko-KR" altLang="en-US" dirty="0">
                <a:solidFill>
                  <a:schemeClr val="tx1"/>
                </a:solidFill>
              </a:rPr>
              <a:t>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40" y="5045442"/>
            <a:ext cx="817519" cy="7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7D3E5-87F0-4179-8238-A184AD8827A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38605" y="971556"/>
            <a:ext cx="7846828" cy="122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28625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57250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85875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714500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717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6289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861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433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프로그래밍 기법을 배우고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설계된 기초 수준의 정보시스템을 프로그래밍언어로 구현할 수 있다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.  -&gt;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과목 수강 이후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이 실력이 되도록 노력하고 안되면 탈락</a:t>
            </a:r>
            <a:endParaRPr lang="en-US" altLang="ko-KR" sz="16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자바를</a:t>
            </a:r>
            <a:r>
              <a:rPr lang="en-US" altLang="ko-KR" sz="18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배우는 것이 아니라 프로그래밍을 배워라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ko-KR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684212" y="2559858"/>
            <a:ext cx="8355615" cy="3204334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dist="35921" dir="2700000" algn="ctr" rotWithShape="0">
              <a:srgbClr val="EFEFED"/>
            </a:outerShdw>
          </a:effectLst>
        </p:spPr>
        <p:txBody>
          <a:bodyPr wrap="square" anchor="ctr">
            <a:no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0099FF"/>
                </a:solidFill>
                <a:latin typeface="+mn-ea"/>
                <a:ea typeface="+mn-ea"/>
              </a:rPr>
              <a:t>세부적으로 살펴보면</a:t>
            </a:r>
          </a:p>
          <a:p>
            <a:pPr>
              <a:defRPr/>
            </a:pPr>
            <a:endParaRPr lang="ko-KR" altLang="en-US" sz="16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1)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프로그래밍 언어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(java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 중심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의 기본 개념에 대하여 학습한다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2A2B2B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2)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정의된 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요건에 대하여 프로그램으로 입력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-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처리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-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출력의 기본적 처리를 할 수 있다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2A2B2B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3) 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이미 잘 만들어진 다양한 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library, framework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등을 활용하여 보다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2A2B2B"/>
                </a:solidFill>
                <a:latin typeface="+mn-ea"/>
                <a:ea typeface="+mn-ea"/>
              </a:rPr>
              <a:t>복잡한 시스템을 구축할 수 있다</a:t>
            </a:r>
            <a:r>
              <a:rPr lang="en-US" altLang="ko-KR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79069" y="98150"/>
            <a:ext cx="1517647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1. </a:t>
            </a:r>
            <a:r>
              <a:rPr lang="ko-KR" altLang="en-US" b="1" dirty="0">
                <a:solidFill>
                  <a:srgbClr val="724FB7"/>
                </a:solidFill>
              </a:rPr>
              <a:t>교과목표</a:t>
            </a:r>
          </a:p>
        </p:txBody>
      </p:sp>
    </p:spTree>
    <p:extLst>
      <p:ext uri="{BB962C8B-B14F-4D97-AF65-F5344CB8AC3E}">
        <p14:creationId xmlns:p14="http://schemas.microsoft.com/office/powerpoint/2010/main" val="6096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7D3E5-87F0-4179-8238-A184AD8827A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8" name="Text Box 3075"/>
          <p:cNvSpPr txBox="1">
            <a:spLocks noChangeArrowheads="1"/>
          </p:cNvSpPr>
          <p:nvPr/>
        </p:nvSpPr>
        <p:spPr bwMode="auto">
          <a:xfrm>
            <a:off x="815643" y="910087"/>
            <a:ext cx="8257251" cy="562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알찬 수업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이해될 때 까지 필기를 써보고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너만의 집중시간을 가져 임마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그래도 모르면 </a:t>
            </a:r>
            <a:r>
              <a:rPr lang="ko-KR" altLang="en-US" sz="16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교수방으로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와라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실습결과는 소프트웨어 결과물이고 이 결과물을 다른 사람이 사용할 것이다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프로그램의 항상 코멘트를 다는 습관을 들이고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나중에 다시 봐라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깊이의 조절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처음부터 모든 사항을 이해할 수 없다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책의 구석에 있는 복잡한 내용을 연구하는 게 아니고 훈련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(training)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하는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것이 학습방법이다 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그렇기 때문에 비슷한 내용을 다시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 만이 해답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인터넷에서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얼마든지 해답을 찾을 수 있다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50000"/>
              </a:spcBef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실습을 통한 해법 도출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되는지 안 되는지 해봐야 알지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눈으로 보는 실습은 의미 없다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배우는 학생이 알아야 하며 교수가 아는 거 자랑 질 하는 수업이 아니다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시간이 지나면 또 앞을 반복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38557" y="57875"/>
            <a:ext cx="3030810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2. </a:t>
            </a:r>
            <a:r>
              <a:rPr lang="ko-KR" altLang="en-US" b="1" dirty="0">
                <a:solidFill>
                  <a:srgbClr val="724FB7"/>
                </a:solidFill>
              </a:rPr>
              <a:t>본 과목을 즐기는 방법</a:t>
            </a:r>
          </a:p>
        </p:txBody>
      </p:sp>
    </p:spTree>
    <p:extLst>
      <p:ext uri="{BB962C8B-B14F-4D97-AF65-F5344CB8AC3E}">
        <p14:creationId xmlns:p14="http://schemas.microsoft.com/office/powerpoint/2010/main" val="265787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4. </a:t>
            </a:r>
            <a:r>
              <a:rPr lang="ko-KR" altLang="en-US" b="1" dirty="0">
                <a:solidFill>
                  <a:srgbClr val="724FB7"/>
                </a:solidFill>
              </a:rPr>
              <a:t>강의목차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47916"/>
              </p:ext>
            </p:extLst>
          </p:nvPr>
        </p:nvGraphicFramePr>
        <p:xfrm>
          <a:off x="656395" y="1336311"/>
          <a:ext cx="8282332" cy="2455846"/>
        </p:xfrm>
        <a:graphic>
          <a:graphicData uri="http://schemas.openxmlformats.org/drawingml/2006/table">
            <a:tbl>
              <a:tblPr/>
              <a:tblGrid>
                <a:gridCol w="7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7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065">
                  <a:extLst>
                    <a:ext uri="{9D8B030D-6E8A-4147-A177-3AD203B41FA5}">
                      <a16:colId xmlns:a16="http://schemas.microsoft.com/office/drawing/2014/main" val="2518214691"/>
                    </a:ext>
                  </a:extLst>
                </a:gridCol>
                <a:gridCol w="2665050">
                  <a:extLst>
                    <a:ext uri="{9D8B030D-6E8A-4147-A177-3AD203B41FA5}">
                      <a16:colId xmlns:a16="http://schemas.microsoft.com/office/drawing/2014/main" val="2182149064"/>
                    </a:ext>
                  </a:extLst>
                </a:gridCol>
              </a:tblGrid>
              <a:tr h="3021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기대시간</a:t>
                      </a:r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숫자계산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세금계산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리포팅연습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영수증출력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(5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객체지향 조금만 알기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Self-study (1day)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진도가 완벽한 사람만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스트링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어레이리스트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Self-study (1day)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진도가 완벽한 사람만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파일다루기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0.5day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,JSON Parsing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0.5day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여기까지 모두 진도나가기는 어려울 듯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0353"/>
              </p:ext>
            </p:extLst>
          </p:nvPr>
        </p:nvGraphicFramePr>
        <p:xfrm>
          <a:off x="656395" y="4821319"/>
          <a:ext cx="8282332" cy="881292"/>
        </p:xfrm>
        <a:graphic>
          <a:graphicData uri="http://schemas.openxmlformats.org/drawingml/2006/table">
            <a:tbl>
              <a:tblPr/>
              <a:tblGrid>
                <a:gridCol w="7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7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065">
                  <a:extLst>
                    <a:ext uri="{9D8B030D-6E8A-4147-A177-3AD203B41FA5}">
                      <a16:colId xmlns:a16="http://schemas.microsoft.com/office/drawing/2014/main" val="2518214691"/>
                    </a:ext>
                  </a:extLst>
                </a:gridCol>
                <a:gridCol w="2665050">
                  <a:extLst>
                    <a:ext uri="{9D8B030D-6E8A-4147-A177-3AD203B41FA5}">
                      <a16:colId xmlns:a16="http://schemas.microsoft.com/office/drawing/2014/main" val="2182149064"/>
                    </a:ext>
                  </a:extLst>
                </a:gridCol>
              </a:tblGrid>
              <a:tr h="3021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기대시간</a:t>
                      </a:r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자바의 이해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예습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변수처리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1day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예습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Box 3075"/>
          <p:cNvSpPr txBox="1">
            <a:spLocks noChangeArrowheads="1"/>
          </p:cNvSpPr>
          <p:nvPr/>
        </p:nvSpPr>
        <p:spPr bwMode="auto">
          <a:xfrm>
            <a:off x="815643" y="910087"/>
            <a:ext cx="8257251" cy="33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 수업</a:t>
            </a:r>
          </a:p>
        </p:txBody>
      </p:sp>
      <p:sp>
        <p:nvSpPr>
          <p:cNvPr id="8" name="Text Box 3075"/>
          <p:cNvSpPr txBox="1">
            <a:spLocks noChangeArrowheads="1"/>
          </p:cNvSpPr>
          <p:nvPr/>
        </p:nvSpPr>
        <p:spPr bwMode="auto">
          <a:xfrm>
            <a:off x="656395" y="4227277"/>
            <a:ext cx="8257251" cy="57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수업 전 예습 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만일 정규수업을 이해가 어렵다면 교수님에게 양해를 구하고 </a:t>
            </a:r>
            <a:r>
              <a:rPr lang="ko-KR" altLang="en-US" sz="16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기초복습부터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진행하세요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88437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45339</TotalTime>
  <Words>375</Words>
  <Application>Microsoft Office PowerPoint</Application>
  <PresentationFormat>A4 용지(210x297mm)</PresentationFormat>
  <Paragraphs>76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0. 오리엔테이션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2790</cp:revision>
  <cp:lastPrinted>2015-10-28T04:44:44Z</cp:lastPrinted>
  <dcterms:created xsi:type="dcterms:W3CDTF">2003-10-22T07:02:37Z</dcterms:created>
  <dcterms:modified xsi:type="dcterms:W3CDTF">2023-03-15T02:21:46Z</dcterms:modified>
</cp:coreProperties>
</file>