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18"/>
  </p:notesMasterIdLst>
  <p:sldIdLst>
    <p:sldId id="694" r:id="rId4"/>
    <p:sldId id="961" r:id="rId5"/>
    <p:sldId id="977" r:id="rId6"/>
    <p:sldId id="978" r:id="rId7"/>
    <p:sldId id="1103" r:id="rId8"/>
    <p:sldId id="1149" r:id="rId9"/>
    <p:sldId id="1173" r:id="rId10"/>
    <p:sldId id="1174" r:id="rId11"/>
    <p:sldId id="1175" r:id="rId12"/>
    <p:sldId id="1177" r:id="rId13"/>
    <p:sldId id="1178" r:id="rId14"/>
    <p:sldId id="1179" r:id="rId15"/>
    <p:sldId id="1172" r:id="rId16"/>
    <p:sldId id="984" r:id="rId17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3300"/>
    <a:srgbClr val="FFFF99"/>
    <a:srgbClr val="FFFF66"/>
    <a:srgbClr val="4C6C46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89C402-CAC3-4254-B4FE-B304A858911A}" v="88" dt="2021-03-18T01:35:13.6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96" d="100"/>
          <a:sy n="96" d="100"/>
        </p:scale>
        <p:origin x="984" y="60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홍필두" userId="a613eac9-2ee1-4936-8d5c-6f3d69f7b146" providerId="ADAL" clId="{2389C402-CAC3-4254-B4FE-B304A858911A}"/>
    <pc:docChg chg="undo custSel delSld modSld modMainMaster">
      <pc:chgData name="홍필두" userId="a613eac9-2ee1-4936-8d5c-6f3d69f7b146" providerId="ADAL" clId="{2389C402-CAC3-4254-B4FE-B304A858911A}" dt="2021-03-18T01:35:47.454" v="958" actId="20577"/>
      <pc:docMkLst>
        <pc:docMk/>
      </pc:docMkLst>
      <pc:sldChg chg="addSp delSp modSp">
        <pc:chgData name="홍필두" userId="a613eac9-2ee1-4936-8d5c-6f3d69f7b146" providerId="ADAL" clId="{2389C402-CAC3-4254-B4FE-B304A858911A}" dt="2021-03-18T01:14:10.771" v="8"/>
        <pc:sldMkLst>
          <pc:docMk/>
          <pc:sldMk cId="0" sldId="694"/>
        </pc:sldMkLst>
        <pc:spChg chg="add mod">
          <ac:chgData name="홍필두" userId="a613eac9-2ee1-4936-8d5c-6f3d69f7b146" providerId="ADAL" clId="{2389C402-CAC3-4254-B4FE-B304A858911A}" dt="2021-03-18T01:14:10.771" v="8"/>
          <ac:spMkLst>
            <pc:docMk/>
            <pc:sldMk cId="0" sldId="694"/>
            <ac:spMk id="5" creationId="{2E0EFE2D-B3BB-4206-BAF0-A67B33375A0D}"/>
          </ac:spMkLst>
        </pc:spChg>
        <pc:spChg chg="del">
          <ac:chgData name="홍필두" userId="a613eac9-2ee1-4936-8d5c-6f3d69f7b146" providerId="ADAL" clId="{2389C402-CAC3-4254-B4FE-B304A858911A}" dt="2021-03-18T01:14:05.208" v="7" actId="478"/>
          <ac:spMkLst>
            <pc:docMk/>
            <pc:sldMk cId="0" sldId="694"/>
            <ac:spMk id="3075" creationId="{00000000-0000-0000-0000-000000000000}"/>
          </ac:spMkLst>
        </pc:spChg>
        <pc:picChg chg="del">
          <ac:chgData name="홍필두" userId="a613eac9-2ee1-4936-8d5c-6f3d69f7b146" providerId="ADAL" clId="{2389C402-CAC3-4254-B4FE-B304A858911A}" dt="2021-03-18T01:14:05.208" v="7" actId="478"/>
          <ac:picMkLst>
            <pc:docMk/>
            <pc:sldMk cId="0" sldId="694"/>
            <ac:picMk id="4" creationId="{00000000-0000-0000-0000-000000000000}"/>
          </ac:picMkLst>
        </pc:picChg>
        <pc:picChg chg="add mod">
          <ac:chgData name="홍필두" userId="a613eac9-2ee1-4936-8d5c-6f3d69f7b146" providerId="ADAL" clId="{2389C402-CAC3-4254-B4FE-B304A858911A}" dt="2021-03-18T01:14:10.771" v="8"/>
          <ac:picMkLst>
            <pc:docMk/>
            <pc:sldMk cId="0" sldId="694"/>
            <ac:picMk id="6" creationId="{4F7BC8A3-7447-4271-BE31-113A55F09E55}"/>
          </ac:picMkLst>
        </pc:picChg>
      </pc:sldChg>
      <pc:sldChg chg="modSp mod">
        <pc:chgData name="홍필두" userId="a613eac9-2ee1-4936-8d5c-6f3d69f7b146" providerId="ADAL" clId="{2389C402-CAC3-4254-B4FE-B304A858911A}" dt="2021-03-18T01:26:26.833" v="737" actId="20577"/>
        <pc:sldMkLst>
          <pc:docMk/>
          <pc:sldMk cId="4091224238" sldId="984"/>
        </pc:sldMkLst>
        <pc:spChg chg="mod">
          <ac:chgData name="홍필두" userId="a613eac9-2ee1-4936-8d5c-6f3d69f7b146" providerId="ADAL" clId="{2389C402-CAC3-4254-B4FE-B304A858911A}" dt="2021-03-18T01:26:26.833" v="737" actId="20577"/>
          <ac:spMkLst>
            <pc:docMk/>
            <pc:sldMk cId="4091224238" sldId="984"/>
            <ac:spMk id="13" creationId="{00000000-0000-0000-0000-000000000000}"/>
          </ac:spMkLst>
        </pc:spChg>
      </pc:sldChg>
      <pc:sldChg chg="modSp mod">
        <pc:chgData name="홍필두" userId="a613eac9-2ee1-4936-8d5c-6f3d69f7b146" providerId="ADAL" clId="{2389C402-CAC3-4254-B4FE-B304A858911A}" dt="2021-03-18T01:33:44.691" v="739" actId="6549"/>
        <pc:sldMkLst>
          <pc:docMk/>
          <pc:sldMk cId="161571219" sldId="1174"/>
        </pc:sldMkLst>
        <pc:spChg chg="mod">
          <ac:chgData name="홍필두" userId="a613eac9-2ee1-4936-8d5c-6f3d69f7b146" providerId="ADAL" clId="{2389C402-CAC3-4254-B4FE-B304A858911A}" dt="2021-03-18T01:33:44.691" v="739" actId="6549"/>
          <ac:spMkLst>
            <pc:docMk/>
            <pc:sldMk cId="161571219" sldId="1174"/>
            <ac:spMk id="14" creationId="{00000000-0000-0000-0000-000000000000}"/>
          </ac:spMkLst>
        </pc:spChg>
      </pc:sldChg>
      <pc:sldChg chg="modSp mod">
        <pc:chgData name="홍필두" userId="a613eac9-2ee1-4936-8d5c-6f3d69f7b146" providerId="ADAL" clId="{2389C402-CAC3-4254-B4FE-B304A858911A}" dt="2021-03-18T01:16:10.508" v="234"/>
        <pc:sldMkLst>
          <pc:docMk/>
          <pc:sldMk cId="3772430539" sldId="1175"/>
        </pc:sldMkLst>
        <pc:spChg chg="mod">
          <ac:chgData name="홍필두" userId="a613eac9-2ee1-4936-8d5c-6f3d69f7b146" providerId="ADAL" clId="{2389C402-CAC3-4254-B4FE-B304A858911A}" dt="2021-03-18T01:16:10.508" v="234"/>
          <ac:spMkLst>
            <pc:docMk/>
            <pc:sldMk cId="3772430539" sldId="1175"/>
            <ac:spMk id="14" creationId="{00000000-0000-0000-0000-000000000000}"/>
          </ac:spMkLst>
        </pc:spChg>
      </pc:sldChg>
      <pc:sldChg chg="del">
        <pc:chgData name="홍필두" userId="a613eac9-2ee1-4936-8d5c-6f3d69f7b146" providerId="ADAL" clId="{2389C402-CAC3-4254-B4FE-B304A858911A}" dt="2021-03-18T01:26:04.688" v="715" actId="47"/>
        <pc:sldMkLst>
          <pc:docMk/>
          <pc:sldMk cId="3178100189" sldId="1176"/>
        </pc:sldMkLst>
      </pc:sldChg>
      <pc:sldChg chg="modSp mod">
        <pc:chgData name="홍필두" userId="a613eac9-2ee1-4936-8d5c-6f3d69f7b146" providerId="ADAL" clId="{2389C402-CAC3-4254-B4FE-B304A858911A}" dt="2021-03-18T01:35:47.454" v="958" actId="20577"/>
        <pc:sldMkLst>
          <pc:docMk/>
          <pc:sldMk cId="181434922" sldId="1177"/>
        </pc:sldMkLst>
        <pc:spChg chg="mod">
          <ac:chgData name="홍필두" userId="a613eac9-2ee1-4936-8d5c-6f3d69f7b146" providerId="ADAL" clId="{2389C402-CAC3-4254-B4FE-B304A858911A}" dt="2021-03-18T01:35:47.454" v="958" actId="20577"/>
          <ac:spMkLst>
            <pc:docMk/>
            <pc:sldMk cId="181434922" sldId="1177"/>
            <ac:spMk id="14" creationId="{00000000-0000-0000-0000-000000000000}"/>
          </ac:spMkLst>
        </pc:spChg>
      </pc:sldChg>
      <pc:sldChg chg="modSp mod">
        <pc:chgData name="홍필두" userId="a613eac9-2ee1-4936-8d5c-6f3d69f7b146" providerId="ADAL" clId="{2389C402-CAC3-4254-B4FE-B304A858911A}" dt="2021-03-18T01:35:38.169" v="954" actId="20577"/>
        <pc:sldMkLst>
          <pc:docMk/>
          <pc:sldMk cId="1414668391" sldId="1179"/>
        </pc:sldMkLst>
        <pc:spChg chg="mod">
          <ac:chgData name="홍필두" userId="a613eac9-2ee1-4936-8d5c-6f3d69f7b146" providerId="ADAL" clId="{2389C402-CAC3-4254-B4FE-B304A858911A}" dt="2021-03-18T01:35:38.169" v="954" actId="20577"/>
          <ac:spMkLst>
            <pc:docMk/>
            <pc:sldMk cId="1414668391" sldId="1179"/>
            <ac:spMk id="14" creationId="{00000000-0000-0000-0000-000000000000}"/>
          </ac:spMkLst>
        </pc:spChg>
      </pc:sldChg>
      <pc:sldMasterChg chg="addSp delSp modSp mod">
        <pc:chgData name="홍필두" userId="a613eac9-2ee1-4936-8d5c-6f3d69f7b146" providerId="ADAL" clId="{2389C402-CAC3-4254-B4FE-B304A858911A}" dt="2021-03-18T01:13:54.279" v="6"/>
        <pc:sldMasterMkLst>
          <pc:docMk/>
          <pc:sldMasterMk cId="0" sldId="2147483659"/>
        </pc:sldMasterMkLst>
        <pc:spChg chg="add mod">
          <ac:chgData name="홍필두" userId="a613eac9-2ee1-4936-8d5c-6f3d69f7b146" providerId="ADAL" clId="{2389C402-CAC3-4254-B4FE-B304A858911A}" dt="2021-03-18T01:13:54.279" v="6"/>
          <ac:spMkLst>
            <pc:docMk/>
            <pc:sldMasterMk cId="0" sldId="2147483659"/>
            <ac:spMk id="11" creationId="{662873E6-ACCE-4051-934B-AD66AC1000B5}"/>
          </ac:spMkLst>
        </pc:spChg>
        <pc:picChg chg="del">
          <ac:chgData name="홍필두" userId="a613eac9-2ee1-4936-8d5c-6f3d69f7b146" providerId="ADAL" clId="{2389C402-CAC3-4254-B4FE-B304A858911A}" dt="2021-03-18T01:13:45.893" v="4" actId="478"/>
          <ac:picMkLst>
            <pc:docMk/>
            <pc:sldMasterMk cId="0" sldId="2147483659"/>
            <ac:picMk id="3" creationId="{00000000-0000-0000-0000-000000000000}"/>
          </ac:picMkLst>
        </pc:picChg>
        <pc:picChg chg="add mod">
          <ac:chgData name="홍필두" userId="a613eac9-2ee1-4936-8d5c-6f3d69f7b146" providerId="ADAL" clId="{2389C402-CAC3-4254-B4FE-B304A858911A}" dt="2021-03-18T01:13:49.508" v="5"/>
          <ac:picMkLst>
            <pc:docMk/>
            <pc:sldMasterMk cId="0" sldId="2147483659"/>
            <ac:picMk id="10" creationId="{F0E2B6AB-4E91-4F64-B660-D2A07B456B0B}"/>
          </ac:picMkLst>
        </pc:picChg>
      </pc:sldMasterChg>
      <pc:sldMasterChg chg="addSp delSp modSp mod">
        <pc:chgData name="홍필두" userId="a613eac9-2ee1-4936-8d5c-6f3d69f7b146" providerId="ADAL" clId="{2389C402-CAC3-4254-B4FE-B304A858911A}" dt="2021-03-18T01:13:35.057" v="3"/>
        <pc:sldMasterMkLst>
          <pc:docMk/>
          <pc:sldMasterMk cId="0" sldId="2147484008"/>
        </pc:sldMasterMkLst>
        <pc:picChg chg="del">
          <ac:chgData name="홍필두" userId="a613eac9-2ee1-4936-8d5c-6f3d69f7b146" providerId="ADAL" clId="{2389C402-CAC3-4254-B4FE-B304A858911A}" dt="2021-03-18T01:13:30.235" v="2" actId="478"/>
          <ac:picMkLst>
            <pc:docMk/>
            <pc:sldMasterMk cId="0" sldId="2147484008"/>
            <ac:picMk id="3" creationId="{00000000-0000-0000-0000-000000000000}"/>
          </ac:picMkLst>
        </pc:picChg>
        <pc:picChg chg="add mod">
          <ac:chgData name="홍필두" userId="a613eac9-2ee1-4936-8d5c-6f3d69f7b146" providerId="ADAL" clId="{2389C402-CAC3-4254-B4FE-B304A858911A}" dt="2021-03-18T01:13:35.057" v="3"/>
          <ac:picMkLst>
            <pc:docMk/>
            <pc:sldMasterMk cId="0" sldId="2147484008"/>
            <ac:picMk id="5" creationId="{5345B3C9-0B9B-482E-A48D-A7D90E2E6CE4}"/>
          </ac:picMkLst>
        </pc:picChg>
        <pc:picChg chg="mod">
          <ac:chgData name="홍필두" userId="a613eac9-2ee1-4936-8d5c-6f3d69f7b146" providerId="ADAL" clId="{2389C402-CAC3-4254-B4FE-B304A858911A}" dt="2021-03-18T01:13:26.705" v="1" actId="1076"/>
          <ac:picMkLst>
            <pc:docMk/>
            <pc:sldMasterMk cId="0" sldId="2147484008"/>
            <ac:picMk id="2050" creationId="{00000000-0000-0000-0000-000000000000}"/>
          </ac:picMkLst>
        </pc:pic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44931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83804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31527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889751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206328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051796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566284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827503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AC9A-A87D-4C3D-B543-30D7915A5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0382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F0E2B6AB-4E91-4F64-B660-D2A07B456B0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998137" y="6538913"/>
            <a:ext cx="779276" cy="3185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2873E6-ACCE-4051-934B-AD66AC1000B5}"/>
              </a:ext>
            </a:extLst>
          </p:cNvPr>
          <p:cNvSpPr txBox="1"/>
          <p:nvPr userDrawn="1"/>
        </p:nvSpPr>
        <p:spPr>
          <a:xfrm>
            <a:off x="273050" y="6544059"/>
            <a:ext cx="2199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35" r:id="rId12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45B3C9-0B9B-482E-A48D-A7D90E2E6CE4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be.com/@survcode" TargetMode="External"/><Relationship Id="rId2" Type="http://schemas.openxmlformats.org/officeDocument/2006/relationships/hyperlink" Target="https://youtu.be/C53H-eqHGh8" TargetMode="Externa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ocaldata.go.kr/lif/lifeCtacDataView.do?opnEtcSvcId=12_04_07_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8. File</a:t>
            </a:r>
            <a:endParaRPr lang="ko-KR" altLang="en-US" sz="2400" dirty="0"/>
          </a:p>
        </p:txBody>
      </p:sp>
      <p:sp>
        <p:nvSpPr>
          <p:cNvPr id="2" name="직사각형 1"/>
          <p:cNvSpPr/>
          <p:nvPr/>
        </p:nvSpPr>
        <p:spPr>
          <a:xfrm>
            <a:off x="3315660" y="3259723"/>
            <a:ext cx="33468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hlinkClick r:id="rId2"/>
              </a:rPr>
              <a:t>https://</a:t>
            </a:r>
            <a:r>
              <a:rPr lang="ko-KR" altLang="en-US" smtClean="0">
                <a:hlinkClick r:id="rId2"/>
              </a:rPr>
              <a:t>youtu.be/C53H-eqHGh8</a:t>
            </a:r>
            <a:r>
              <a:rPr lang="ko-KR" altLang="en-US" smtClean="0"/>
              <a:t> </a:t>
            </a:r>
            <a:endParaRPr lang="ko-KR" altLang="en-US"/>
          </a:p>
        </p:txBody>
      </p:sp>
      <p:sp>
        <p:nvSpPr>
          <p:cNvPr id="7" name="Text Box 89"/>
          <p:cNvSpPr txBox="1">
            <a:spLocks noChangeArrowheads="1"/>
          </p:cNvSpPr>
          <p:nvPr/>
        </p:nvSpPr>
        <p:spPr bwMode="auto">
          <a:xfrm>
            <a:off x="5126831" y="5021206"/>
            <a:ext cx="419783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 err="1">
                <a:solidFill>
                  <a:schemeClr val="tx1"/>
                </a:solidFill>
              </a:rPr>
              <a:t>홍필두</a:t>
            </a:r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r>
              <a:rPr kumimoji="1" lang="ko-KR" altLang="en-US" dirty="0" smtClean="0">
                <a:solidFill>
                  <a:schemeClr val="tx1"/>
                </a:solidFill>
              </a:rPr>
              <a:t>교수 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 smtClean="0">
                <a:solidFill>
                  <a:schemeClr val="tx1"/>
                </a:solidFill>
                <a:hlinkClick r:id="rId3"/>
              </a:rPr>
              <a:t>http://youtube.com/@survcode</a:t>
            </a:r>
            <a:r>
              <a:rPr kumimoji="1" lang="en-US" altLang="ko-KR" dirty="0" smtClean="0">
                <a:solidFill>
                  <a:schemeClr val="tx1"/>
                </a:solidFill>
              </a:rPr>
              <a:t> 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 smtClean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소프트웨어코딩</a:t>
            </a:r>
            <a:r>
              <a:rPr kumimoji="1" lang="en-US" altLang="ko-KR" dirty="0">
                <a:solidFill>
                  <a:schemeClr val="tx1"/>
                </a:solidFill>
              </a:rPr>
              <a:t>- </a:t>
            </a:r>
            <a:r>
              <a:rPr kumimoji="1" lang="ko-KR" altLang="en-US" dirty="0" smtClean="0">
                <a:solidFill>
                  <a:schemeClr val="tx1"/>
                </a:solidFill>
              </a:rPr>
              <a:t>자바 </a:t>
            </a:r>
            <a:r>
              <a:rPr kumimoji="1" lang="ko-KR" altLang="en-US" dirty="0">
                <a:solidFill>
                  <a:schemeClr val="tx1"/>
                </a:solidFill>
              </a:rPr>
              <a:t>복습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831" y="5038816"/>
            <a:ext cx="817519" cy="7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94429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파일 </a:t>
            </a:r>
            <a:r>
              <a:rPr lang="ko-KR" altLang="en-US" sz="1600" dirty="0" err="1"/>
              <a:t>훝어보고</a:t>
            </a:r>
            <a:r>
              <a:rPr lang="ko-KR" altLang="en-US" sz="1600" dirty="0"/>
              <a:t> </a:t>
            </a:r>
            <a:r>
              <a:rPr lang="ko-KR" altLang="en-US" sz="1600" dirty="0" err="1"/>
              <a:t>감잡기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20~30</a:t>
            </a:r>
            <a:r>
              <a:rPr lang="ko-KR" altLang="en-US" sz="1200" dirty="0"/>
              <a:t>년치 전 종목 주가데이터를 받아왔다</a:t>
            </a:r>
            <a:r>
              <a:rPr lang="en-US" altLang="ko-KR" sz="1200" dirty="0"/>
              <a:t>. </a:t>
            </a:r>
            <a:r>
              <a:rPr lang="ko-KR" altLang="en-US" sz="1200" dirty="0"/>
              <a:t>이 파일은 데이터베이스를 </a:t>
            </a:r>
            <a:r>
              <a:rPr lang="ko-KR" altLang="en-US" sz="1200" dirty="0" err="1"/>
              <a:t>덤프받은</a:t>
            </a:r>
            <a:r>
              <a:rPr lang="ko-KR" altLang="en-US" sz="1200" dirty="0"/>
              <a:t> 파일이다</a:t>
            </a:r>
            <a:r>
              <a:rPr lang="en-US" altLang="ko-KR" sz="1200" dirty="0"/>
              <a:t>. </a:t>
            </a:r>
            <a:r>
              <a:rPr lang="ko-KR" altLang="en-US" sz="1200" dirty="0"/>
              <a:t>데이터베이스 구조파일도 받아서 대충 구조도 </a:t>
            </a:r>
            <a:r>
              <a:rPr lang="ko-KR" altLang="en-US" sz="1200" dirty="0" err="1"/>
              <a:t>알듯하다</a:t>
            </a: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u="sng" dirty="0">
                <a:solidFill>
                  <a:srgbClr val="FF0000"/>
                </a:solidFill>
              </a:rPr>
              <a:t>(</a:t>
            </a:r>
            <a:r>
              <a:rPr lang="ko-KR" altLang="en-US" sz="1200" u="sng" dirty="0">
                <a:solidFill>
                  <a:srgbClr val="FF0000"/>
                </a:solidFill>
              </a:rPr>
              <a:t>애석하게 최신 주가데이터는 유료정보라 교수님이 어찌어찌 </a:t>
            </a:r>
            <a:r>
              <a:rPr lang="en-US" altLang="ko-KR" sz="1200" u="sng" dirty="0">
                <a:solidFill>
                  <a:srgbClr val="FF0000"/>
                </a:solidFill>
              </a:rPr>
              <a:t>2016</a:t>
            </a:r>
            <a:r>
              <a:rPr lang="ko-KR" altLang="en-US" sz="1200" u="sng" dirty="0">
                <a:solidFill>
                  <a:srgbClr val="FF0000"/>
                </a:solidFill>
              </a:rPr>
              <a:t>년까지 실습용으로 모아 놓은 것이니 절대 외부 반출 금지임</a:t>
            </a:r>
            <a:r>
              <a:rPr lang="en-US" altLang="ko-KR" sz="1200" u="sng" dirty="0">
                <a:solidFill>
                  <a:srgbClr val="FF0000"/>
                </a:solidFill>
              </a:rPr>
              <a:t>)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크기가 너무 커서 메모장 등은 읽어지지도 않는다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하나씩 읽어보고 찍어보고 </a:t>
            </a:r>
            <a:r>
              <a:rPr lang="ko-KR" altLang="en-US" sz="1200" dirty="0" err="1"/>
              <a:t>감잡아</a:t>
            </a:r>
            <a:r>
              <a:rPr lang="ko-KR" altLang="en-US" sz="1200" dirty="0"/>
              <a:t> 본다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음</a:t>
            </a:r>
            <a:r>
              <a:rPr lang="en-US" altLang="ko-KR" sz="1200" dirty="0"/>
              <a:t>..</a:t>
            </a:r>
            <a:r>
              <a:rPr lang="ko-KR" altLang="en-US" sz="1200" dirty="0" err="1"/>
              <a:t>한줄씩</a:t>
            </a:r>
            <a:r>
              <a:rPr lang="ko-KR" altLang="en-US" sz="1200" dirty="0"/>
              <a:t> 데이터가 쓰여 있고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구분자로</a:t>
            </a:r>
            <a:r>
              <a:rPr lang="ko-KR" altLang="en-US" sz="1200" dirty="0"/>
              <a:t> 분리된 파일이다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교수님 설명을 듣고 설명을 붙여서 그대로 코딩 </a:t>
            </a:r>
            <a:r>
              <a:rPr lang="en-US" altLang="ko-KR" sz="1200" dirty="0"/>
              <a:t>: </a:t>
            </a:r>
            <a:r>
              <a:rPr lang="ko-KR" altLang="en-US" sz="1200" dirty="0"/>
              <a:t>실습 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825" y="1045233"/>
            <a:ext cx="5554274" cy="497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3492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94429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감 잡은 내용으로 파일정제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StockDailyPrice.csv</a:t>
            </a:r>
            <a:r>
              <a:rPr lang="ko-KR" altLang="en-US" sz="1200" dirty="0"/>
              <a:t>파일로 콤마분리자 파일을 만든다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보이는 </a:t>
            </a:r>
            <a:r>
              <a:rPr lang="ko-KR" altLang="en-US" sz="1200" dirty="0" err="1"/>
              <a:t>구분자</a:t>
            </a:r>
            <a:r>
              <a:rPr lang="en-US" altLang="ko-KR" sz="1200" dirty="0"/>
              <a:t>(^%_%^)</a:t>
            </a:r>
            <a:r>
              <a:rPr lang="ko-KR" altLang="en-US" sz="1200" dirty="0"/>
              <a:t>가</a:t>
            </a:r>
            <a:r>
              <a:rPr lang="en-US" altLang="ko-KR" sz="1200" dirty="0"/>
              <a:t> </a:t>
            </a:r>
            <a:r>
              <a:rPr lang="ko-KR" altLang="en-US" sz="1200" dirty="0"/>
              <a:t>아닌듯하다 </a:t>
            </a:r>
            <a:r>
              <a:rPr lang="ko-KR" altLang="en-US" sz="1200" dirty="0" err="1"/>
              <a:t>구분자를</a:t>
            </a:r>
            <a:r>
              <a:rPr lang="ko-KR" altLang="en-US" sz="1200" dirty="0"/>
              <a:t> </a:t>
            </a:r>
            <a:r>
              <a:rPr lang="en-US" altLang="ko-KR" sz="1200" dirty="0"/>
              <a:t>(%_%)</a:t>
            </a:r>
            <a:r>
              <a:rPr lang="ko-KR" altLang="en-US" sz="1200" dirty="0"/>
              <a:t>로 잡고 각 필드에서 </a:t>
            </a:r>
            <a:r>
              <a:rPr lang="en-US" altLang="ko-KR" sz="1200" dirty="0"/>
              <a:t>(^)</a:t>
            </a:r>
            <a:r>
              <a:rPr lang="ko-KR" altLang="en-US" sz="1200" dirty="0"/>
              <a:t>를 날리는 작업으로 처리하였고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빈칸등</a:t>
            </a:r>
            <a:r>
              <a:rPr lang="ko-KR" altLang="en-US" sz="1200" dirty="0"/>
              <a:t> 유효하지 않은 레코드가 있어서 단축코드는 </a:t>
            </a:r>
            <a:r>
              <a:rPr lang="en-US" altLang="ko-KR" sz="1200" dirty="0"/>
              <a:t>A</a:t>
            </a:r>
            <a:r>
              <a:rPr lang="ko-KR" altLang="en-US" sz="1200" dirty="0"/>
              <a:t>로 반드시 시작하기에 </a:t>
            </a:r>
            <a:r>
              <a:rPr lang="en-US" altLang="ko-KR" sz="1200" dirty="0"/>
              <a:t>A</a:t>
            </a:r>
            <a:r>
              <a:rPr lang="ko-KR" altLang="en-US" sz="1200" dirty="0"/>
              <a:t>를 잡아냈다</a:t>
            </a:r>
            <a:r>
              <a:rPr lang="en-US" altLang="ko-KR" sz="1200" dirty="0"/>
              <a:t>.(</a:t>
            </a:r>
            <a:r>
              <a:rPr lang="ko-KR" altLang="en-US" sz="1200" dirty="0"/>
              <a:t>여러분 </a:t>
            </a:r>
            <a:r>
              <a:rPr lang="ko-KR" altLang="en-US" sz="1200" dirty="0" err="1"/>
              <a:t>짬밥에</a:t>
            </a:r>
            <a:r>
              <a:rPr lang="ko-KR" altLang="en-US" sz="1200" dirty="0"/>
              <a:t> 지금 하기는 어려움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이 파일을 가지고 여러 실습을 </a:t>
            </a:r>
            <a:r>
              <a:rPr lang="ko-KR" altLang="en-US" sz="1200" dirty="0" err="1"/>
              <a:t>할것임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교수님 설명을 듣고 설명을 붙여서 그대로 코딩 </a:t>
            </a:r>
            <a:r>
              <a:rPr lang="en-US" altLang="ko-KR" sz="1200" dirty="0"/>
              <a:t>: </a:t>
            </a:r>
            <a:r>
              <a:rPr lang="ko-KR" altLang="en-US" sz="1200" dirty="0"/>
              <a:t>실습 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237" y="777809"/>
            <a:ext cx="6027696" cy="488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69520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94429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스스로 실습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StockDailyPrice.csv</a:t>
            </a:r>
            <a:r>
              <a:rPr lang="ko-KR" altLang="en-US" sz="1200" dirty="0"/>
              <a:t>파일로 앞으로 많은 실습을 할 것이다</a:t>
            </a:r>
            <a:r>
              <a:rPr lang="en-US" altLang="ko-KR" sz="1200" dirty="0"/>
              <a:t>.</a:t>
            </a:r>
            <a:endParaRPr lang="en-US" altLang="ko-KR" sz="1200" u="sng" dirty="0">
              <a:solidFill>
                <a:srgbClr val="FF0000"/>
              </a:solidFill>
            </a:endParaRP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1) </a:t>
            </a:r>
            <a:r>
              <a:rPr lang="ko-KR" altLang="en-US" sz="1200" dirty="0"/>
              <a:t>삼성전자 </a:t>
            </a:r>
            <a:r>
              <a:rPr lang="en-US" altLang="ko-KR" sz="1200" dirty="0"/>
              <a:t>(</a:t>
            </a:r>
            <a:r>
              <a:rPr lang="ko-KR" altLang="en-US" sz="1200" dirty="0"/>
              <a:t>단축코드 </a:t>
            </a:r>
            <a:r>
              <a:rPr lang="en-US" altLang="ko-KR" sz="1200" dirty="0"/>
              <a:t>A005930) </a:t>
            </a:r>
            <a:r>
              <a:rPr lang="ko-KR" altLang="en-US" sz="1200" dirty="0"/>
              <a:t>만</a:t>
            </a:r>
            <a:r>
              <a:rPr lang="en-US" altLang="ko-KR" sz="1200" dirty="0"/>
              <a:t> </a:t>
            </a:r>
            <a:r>
              <a:rPr lang="ko-KR" altLang="en-US" sz="1200" dirty="0"/>
              <a:t>추출하여 </a:t>
            </a:r>
            <a:r>
              <a:rPr lang="en-US" altLang="ko-KR" sz="1200" dirty="0"/>
              <a:t>A005930.csv</a:t>
            </a:r>
            <a:r>
              <a:rPr lang="ko-KR" altLang="en-US" sz="1200" dirty="0"/>
              <a:t>파일을 만드시오</a:t>
            </a:r>
            <a:r>
              <a:rPr lang="en-US" altLang="ko-KR" sz="1200" dirty="0"/>
              <a:t>,</a:t>
            </a:r>
            <a:r>
              <a:rPr lang="ko-KR" altLang="en-US" sz="1200" dirty="0"/>
              <a:t> 실습 별 하나</a:t>
            </a:r>
            <a:r>
              <a:rPr lang="en-US" altLang="ko-KR" sz="1200" dirty="0"/>
              <a:t>(</a:t>
            </a:r>
            <a:r>
              <a:rPr lang="ko-KR" altLang="en-US" sz="1200" dirty="0"/>
              <a:t>★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2) 20150112(</a:t>
            </a:r>
            <a:r>
              <a:rPr lang="ko-KR" altLang="en-US" sz="1200" dirty="0"/>
              <a:t>아무 특정일자나</a:t>
            </a:r>
            <a:r>
              <a:rPr lang="en-US" altLang="ko-KR" sz="1200" dirty="0"/>
              <a:t>)</a:t>
            </a:r>
            <a:r>
              <a:rPr lang="ko-KR" altLang="en-US" sz="1200" dirty="0"/>
              <a:t>의 모든 종목을 추출하여 파일을 만드시오</a:t>
            </a:r>
            <a:r>
              <a:rPr lang="en-US" altLang="ko-KR" sz="1200" dirty="0"/>
              <a:t>, </a:t>
            </a:r>
            <a:r>
              <a:rPr lang="ko-KR" altLang="en-US" sz="1200" dirty="0"/>
              <a:t>실습 별 하나</a:t>
            </a:r>
            <a:r>
              <a:rPr lang="en-US" altLang="ko-KR" sz="1200" dirty="0"/>
              <a:t>(</a:t>
            </a:r>
            <a:r>
              <a:rPr lang="ko-KR" altLang="en-US" sz="1200" dirty="0"/>
              <a:t>★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3) </a:t>
            </a:r>
            <a:r>
              <a:rPr lang="ko-KR" altLang="en-US" sz="1200" dirty="0"/>
              <a:t>삼성전자의 주가에 대하여 </a:t>
            </a:r>
            <a:r>
              <a:rPr lang="en-US" altLang="ko-KR" sz="1200" dirty="0"/>
              <a:t>2015</a:t>
            </a:r>
            <a:r>
              <a:rPr lang="ko-KR" altLang="en-US" sz="1200" dirty="0"/>
              <a:t>년 최대값과 최소값을 구하시오</a:t>
            </a:r>
            <a:r>
              <a:rPr lang="en-US" altLang="ko-KR" sz="1200" dirty="0"/>
              <a:t>(</a:t>
            </a:r>
            <a:r>
              <a:rPr lang="ko-KR" altLang="en-US" sz="1200" dirty="0"/>
              <a:t>종가기준</a:t>
            </a:r>
            <a:r>
              <a:rPr lang="en-US" altLang="ko-KR" sz="1200" dirty="0"/>
              <a:t>), </a:t>
            </a:r>
            <a:r>
              <a:rPr lang="ko-KR" altLang="en-US" sz="1200" dirty="0"/>
              <a:t>실습 별 하나</a:t>
            </a:r>
            <a:r>
              <a:rPr lang="en-US" altLang="ko-KR" sz="1200" dirty="0"/>
              <a:t>(</a:t>
            </a:r>
            <a:r>
              <a:rPr lang="ko-KR" altLang="en-US" sz="1200" dirty="0"/>
              <a:t>★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237" y="777809"/>
            <a:ext cx="6027696" cy="488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66839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8930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370167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앞에 이해</a:t>
            </a:r>
            <a:r>
              <a:rPr lang="en-US" altLang="ko-KR" sz="1100" dirty="0"/>
              <a:t>,</a:t>
            </a:r>
            <a:r>
              <a:rPr lang="ko-KR" altLang="en-US" sz="1100" dirty="0"/>
              <a:t>실습에 나온 실습을 다 하시고</a:t>
            </a:r>
            <a:r>
              <a:rPr lang="en-US" altLang="ko-KR" sz="1100" dirty="0"/>
              <a:t>….</a:t>
            </a:r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다음에 대하여 특징적인 내용을 한 </a:t>
            </a:r>
            <a:r>
              <a:rPr lang="ko-KR" altLang="en-US" sz="1100" dirty="0" err="1"/>
              <a:t>두줄로</a:t>
            </a:r>
            <a:r>
              <a:rPr lang="ko-KR" altLang="en-US" sz="1100" dirty="0"/>
              <a:t> 요약하여</a:t>
            </a:r>
            <a:r>
              <a:rPr lang="en-US" altLang="ko-KR" sz="1100" dirty="0"/>
              <a:t> </a:t>
            </a:r>
            <a:r>
              <a:rPr lang="ko-KR" altLang="en-US" sz="1100" dirty="0"/>
              <a:t>간단히 필기하셔요</a:t>
            </a:r>
            <a:r>
              <a:rPr lang="en-US" altLang="ko-KR" sz="1100" dirty="0"/>
              <a:t>.</a:t>
            </a:r>
            <a:r>
              <a:rPr lang="ko-KR" altLang="en-US" sz="1100" dirty="0"/>
              <a:t>그리고 외우셔요</a:t>
            </a:r>
            <a:r>
              <a:rPr lang="en-US" altLang="ko-KR" sz="1100" dirty="0"/>
              <a:t>.(</a:t>
            </a:r>
            <a:r>
              <a:rPr lang="ko-KR" altLang="en-US" sz="1100" dirty="0"/>
              <a:t>핵심정리</a:t>
            </a:r>
            <a:r>
              <a:rPr lang="en-US" altLang="ko-KR" sz="1100" dirty="0"/>
              <a:t>)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 </a:t>
            </a:r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ko-KR" altLang="en-US" sz="1100" dirty="0"/>
              <a:t>무식하게 읽고 쓰기</a:t>
            </a:r>
            <a:endParaRPr lang="en-US" altLang="ko-KR" sz="11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en-US" altLang="ko-KR" sz="1100" dirty="0"/>
              <a:t>Buffered</a:t>
            </a:r>
            <a:r>
              <a:rPr lang="ko-KR" altLang="en-US" sz="1100" dirty="0"/>
              <a:t> 읽고 쓰기</a:t>
            </a:r>
            <a:endParaRPr lang="en-US" altLang="ko-KR" sz="11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ko-KR" altLang="en-US" sz="1100" dirty="0"/>
              <a:t>실제 파일에 응용</a:t>
            </a:r>
            <a:endParaRPr lang="en-US" altLang="ko-KR" sz="1100" dirty="0"/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sz="1100" dirty="0"/>
              <a:t>거리계산</a:t>
            </a:r>
            <a:endParaRPr lang="en-US" altLang="ko-KR" sz="11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ko-KR" altLang="en-US" sz="1100" dirty="0"/>
              <a:t>파일 분리</a:t>
            </a:r>
            <a:r>
              <a:rPr lang="en-US" altLang="ko-KR" sz="1100" dirty="0"/>
              <a:t>,</a:t>
            </a:r>
            <a:r>
              <a:rPr lang="ko-KR" altLang="en-US" sz="1100" dirty="0"/>
              <a:t>데이터 보정</a:t>
            </a:r>
            <a:endParaRPr lang="en-US" altLang="ko-KR" sz="11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ko-KR" altLang="en-US" sz="1100" dirty="0"/>
              <a:t>파일 </a:t>
            </a:r>
            <a:r>
              <a:rPr lang="ko-KR" altLang="en-US" sz="1100" dirty="0" err="1"/>
              <a:t>훝어보고</a:t>
            </a:r>
            <a:r>
              <a:rPr lang="ko-KR" altLang="en-US" sz="1100" dirty="0"/>
              <a:t> </a:t>
            </a:r>
            <a:r>
              <a:rPr lang="ko-KR" altLang="en-US" sz="1100" dirty="0" err="1"/>
              <a:t>감잡기</a:t>
            </a:r>
            <a:endParaRPr lang="en-US" altLang="ko-KR" sz="11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ko-KR" altLang="en-US" sz="1100" dirty="0"/>
              <a:t>감 잡은 내용으로 파일정제</a:t>
            </a:r>
            <a:endParaRPr lang="en-US" altLang="ko-KR" sz="11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ko-KR" altLang="en-US" sz="1100" dirty="0"/>
              <a:t>스스로 실습</a:t>
            </a:r>
            <a:endParaRPr lang="en-US" altLang="ko-KR" sz="1100" dirty="0"/>
          </a:p>
          <a:p>
            <a:pPr>
              <a:spcBef>
                <a:spcPct val="0"/>
              </a:spcBef>
            </a:pP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698444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7. </a:t>
            </a:r>
            <a:r>
              <a:rPr lang="ko-KR" altLang="en-US" sz="1800" dirty="0" err="1"/>
              <a:t>차시</a:t>
            </a:r>
            <a:r>
              <a:rPr lang="ko-KR" altLang="en-US" sz="1800" dirty="0"/>
              <a:t> 예고</a:t>
            </a:r>
            <a:endParaRPr lang="en-US" altLang="ko-KR" dirty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53608" y="995898"/>
            <a:ext cx="7450138" cy="1081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차시</a:t>
            </a:r>
            <a:r>
              <a:rPr lang="ko-KR" altLang="en-US" sz="1600" dirty="0"/>
              <a:t> 준비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XML ?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JSON ?</a:t>
            </a:r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893879" y="864447"/>
            <a:ext cx="773411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000" dirty="0"/>
              <a:t>8.File</a:t>
            </a:r>
          </a:p>
          <a:p>
            <a:pPr>
              <a:spcBef>
                <a:spcPct val="0"/>
              </a:spcBef>
            </a:pPr>
            <a:endParaRPr lang="en-US" altLang="ko-KR" sz="12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ko-KR" altLang="en-US" sz="1200" dirty="0"/>
              <a:t>무식하게 읽고 쓰기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en-US" altLang="ko-KR" sz="1200" dirty="0"/>
              <a:t>Buffered</a:t>
            </a:r>
            <a:r>
              <a:rPr lang="ko-KR" altLang="en-US" sz="1200" dirty="0"/>
              <a:t> 읽고 쓰기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ko-KR" altLang="en-US" sz="1200" dirty="0"/>
              <a:t>실제 파일에 응용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sz="1200" dirty="0"/>
              <a:t>거리계산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ko-KR" altLang="en-US" sz="1200" dirty="0"/>
              <a:t>파일 분리</a:t>
            </a:r>
            <a:r>
              <a:rPr lang="en-US" altLang="ko-KR" sz="1200" dirty="0"/>
              <a:t>,</a:t>
            </a:r>
            <a:r>
              <a:rPr lang="ko-KR" altLang="en-US" sz="1200" dirty="0"/>
              <a:t>데이터 보정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ko-KR" altLang="en-US" sz="1200" dirty="0"/>
              <a:t>파일 </a:t>
            </a:r>
            <a:r>
              <a:rPr lang="ko-KR" altLang="en-US" sz="1200" dirty="0" err="1"/>
              <a:t>훝어보고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감잡기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ko-KR" altLang="en-US" sz="1200" dirty="0"/>
              <a:t>감 잡은 내용으로 파일정제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ko-KR" altLang="en-US" sz="1200" dirty="0"/>
              <a:t>스스로 실습</a:t>
            </a:r>
            <a:endParaRPr lang="en-US" altLang="ko-KR" sz="1200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강의 들어가기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35063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학습목표 제시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FILE</a:t>
            </a:r>
            <a:r>
              <a:rPr lang="ko-KR" altLang="en-US" sz="1200" dirty="0"/>
              <a:t>을 잘 이해하여 데이터를 잘 추출할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rgbClr val="FF0000"/>
                </a:solidFill>
              </a:rPr>
              <a:t>그것만 본 장에서 배운다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기타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 err="1">
                <a:solidFill>
                  <a:srgbClr val="FF0000"/>
                </a:solidFill>
              </a:rPr>
              <a:t>파일찾기</a:t>
            </a:r>
            <a:r>
              <a:rPr lang="en-US" altLang="ko-KR" sz="1200" dirty="0">
                <a:solidFill>
                  <a:srgbClr val="FF0000"/>
                </a:solidFill>
              </a:rPr>
              <a:t>,</a:t>
            </a:r>
            <a:r>
              <a:rPr lang="ko-KR" altLang="en-US" sz="1200" dirty="0">
                <a:solidFill>
                  <a:srgbClr val="FF0000"/>
                </a:solidFill>
              </a:rPr>
              <a:t>복사</a:t>
            </a:r>
            <a:r>
              <a:rPr lang="en-US" altLang="ko-KR" sz="1200" dirty="0">
                <a:solidFill>
                  <a:srgbClr val="FF0000"/>
                </a:solidFill>
              </a:rPr>
              <a:t>,</a:t>
            </a:r>
            <a:r>
              <a:rPr lang="ko-KR" altLang="en-US" sz="1200" dirty="0" err="1">
                <a:solidFill>
                  <a:srgbClr val="FF0000"/>
                </a:solidFill>
              </a:rPr>
              <a:t>디렉토리</a:t>
            </a:r>
            <a:r>
              <a:rPr lang="ko-KR" altLang="en-US" sz="1200" dirty="0">
                <a:solidFill>
                  <a:srgbClr val="FF0000"/>
                </a:solidFill>
              </a:rPr>
              <a:t> 등등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r>
              <a:rPr lang="ko-KR" altLang="en-US" sz="1200" dirty="0">
                <a:solidFill>
                  <a:srgbClr val="FF0000"/>
                </a:solidFill>
              </a:rPr>
              <a:t>는 필요할 때 잘 대처하셔요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en-US" altLang="ko-K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생각해볼 문제 및 용어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25706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 전 생각해볼 문제</a:t>
            </a:r>
            <a:endParaRPr lang="en-US" altLang="ko-KR" sz="1600" dirty="0"/>
          </a:p>
          <a:p>
            <a:pPr marL="228600" indent="-228600">
              <a:spcBef>
                <a:spcPct val="0"/>
              </a:spcBef>
              <a:buAutoNum type="arabicParenR"/>
            </a:pPr>
            <a:endParaRPr lang="en-US" altLang="ko-KR" sz="1200" dirty="0"/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1200" dirty="0"/>
              <a:t>Linux</a:t>
            </a:r>
            <a:r>
              <a:rPr lang="ko-KR" altLang="en-US" sz="1200" dirty="0"/>
              <a:t>에서 </a:t>
            </a:r>
            <a:r>
              <a:rPr lang="en-US" altLang="ko-KR" sz="1200" dirty="0"/>
              <a:t>File   (&gt; &gt;&gt; )</a:t>
            </a:r>
            <a:r>
              <a:rPr lang="ko-KR" altLang="en-US" sz="1200" dirty="0" err="1"/>
              <a:t>리다이렉션으로</a:t>
            </a:r>
            <a:r>
              <a:rPr lang="ko-KR" altLang="en-US" sz="1200" dirty="0"/>
              <a:t> 파일 다루기</a:t>
            </a:r>
            <a:r>
              <a:rPr lang="en-US" altLang="ko-KR" sz="1200" dirty="0"/>
              <a:t>. </a:t>
            </a:r>
            <a:r>
              <a:rPr lang="ko-KR" altLang="en-US" sz="1200" dirty="0"/>
              <a:t>각종 </a:t>
            </a:r>
            <a:r>
              <a:rPr lang="en-US" altLang="ko-KR" sz="1200" dirty="0"/>
              <a:t>grep</a:t>
            </a:r>
            <a:r>
              <a:rPr lang="ko-KR" altLang="en-US" sz="1200" dirty="0"/>
              <a:t>명령으로 끊어 쓰기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1200" dirty="0"/>
              <a:t>C</a:t>
            </a:r>
            <a:r>
              <a:rPr lang="ko-KR" altLang="en-US" sz="1200" dirty="0"/>
              <a:t>에서 </a:t>
            </a:r>
            <a:r>
              <a:rPr lang="en-US" altLang="ko-KR" sz="1200" dirty="0"/>
              <a:t>file</a:t>
            </a:r>
            <a:r>
              <a:rPr lang="ko-KR" altLang="en-US" sz="1200" dirty="0"/>
              <a:t>처리 </a:t>
            </a:r>
            <a:r>
              <a:rPr lang="en-US" altLang="ko-KR" sz="1200" dirty="0"/>
              <a:t>open -&gt; read/write -&gt; close</a:t>
            </a: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1200" dirty="0"/>
              <a:t>Buffering </a:t>
            </a:r>
          </a:p>
        </p:txBody>
      </p:sp>
    </p:spTree>
    <p:extLst>
      <p:ext uri="{BB962C8B-B14F-4D97-AF65-F5344CB8AC3E}">
        <p14:creationId xmlns:p14="http://schemas.microsoft.com/office/powerpoint/2010/main" val="147614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32019" y="806128"/>
            <a:ext cx="9047229" cy="526457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File </a:t>
            </a:r>
            <a:r>
              <a:rPr lang="ko-KR" altLang="en-US" sz="1600" dirty="0"/>
              <a:t>다루기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파일명을 바꾼다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디렉토리에서</a:t>
            </a:r>
            <a:r>
              <a:rPr lang="ko-KR" altLang="en-US" sz="1200" dirty="0"/>
              <a:t> 파일명을 긁어온다</a:t>
            </a:r>
            <a:r>
              <a:rPr lang="en-US" altLang="ko-KR" sz="1200" dirty="0"/>
              <a:t>. </a:t>
            </a:r>
            <a:r>
              <a:rPr lang="ko-KR" altLang="en-US" sz="1200" dirty="0"/>
              <a:t>파일을 복사한다</a:t>
            </a:r>
            <a:r>
              <a:rPr lang="en-US" altLang="ko-KR" sz="1200" dirty="0"/>
              <a:t>.. </a:t>
            </a:r>
            <a:r>
              <a:rPr lang="ko-KR" altLang="en-US" sz="1200" dirty="0"/>
              <a:t>이것도 중요하지만 </a:t>
            </a:r>
            <a:r>
              <a:rPr lang="en-US" altLang="ko-KR" sz="1200" dirty="0"/>
              <a:t>..</a:t>
            </a:r>
            <a:r>
              <a:rPr lang="ko-KR" altLang="en-US" sz="1200" dirty="0"/>
              <a:t>찾아서 </a:t>
            </a:r>
            <a:r>
              <a:rPr lang="ko-KR" altLang="en-US" sz="1200" dirty="0" err="1"/>
              <a:t>셀프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스터디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이번장에서는</a:t>
            </a:r>
            <a:r>
              <a:rPr lang="ko-KR" altLang="en-US" sz="1200" dirty="0"/>
              <a:t> 파일을 읽고 쓰는 법을 실습을 통하여 배움</a:t>
            </a:r>
            <a:r>
              <a:rPr lang="en-US" altLang="ko-KR" sz="1200" dirty="0"/>
              <a:t>.</a:t>
            </a:r>
          </a:p>
        </p:txBody>
      </p:sp>
      <p:sp>
        <p:nvSpPr>
          <p:cNvPr id="2" name="직사각형 1"/>
          <p:cNvSpPr/>
          <p:nvPr/>
        </p:nvSpPr>
        <p:spPr bwMode="auto">
          <a:xfrm>
            <a:off x="1343144" y="2667316"/>
            <a:ext cx="6005468" cy="24840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ko-KR" altLang="en-US" sz="1000" b="0" i="0" u="none" strike="noStrike" cap="none" normalizeH="0" baseline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파일을 연다</a:t>
            </a:r>
            <a:r>
              <a:rPr kumimoji="0" lang="en-US" altLang="ko-KR" sz="1000" b="0" i="0" u="none" strike="noStrike" cap="none" normalizeH="0" baseline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(Open) -&gt; </a:t>
            </a:r>
            <a:r>
              <a:rPr kumimoji="0" lang="ko-KR" altLang="en-US" sz="1000" b="0" i="0" u="none" strike="noStrike" cap="none" normalizeH="0" baseline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옵션 </a:t>
            </a:r>
            <a:r>
              <a:rPr kumimoji="0" lang="en-US" altLang="ko-KR" sz="1000" b="0" i="0" u="none" strike="noStrike" cap="none" normalizeH="0" baseline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kumimoji="0" lang="ko-KR" altLang="en-US" sz="1000" b="0" i="0" u="none" strike="noStrike" cap="none" normalizeH="0" baseline="0" dirty="0" err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새로생성</a:t>
            </a:r>
            <a:r>
              <a:rPr kumimoji="0" lang="en-US" altLang="ko-KR" sz="1000" b="0" i="0" u="none" strike="noStrike" cap="none" normalizeH="0" baseline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kumimoji="0" lang="ko-KR" altLang="en-US" sz="1000" b="0" i="0" u="none" strike="noStrike" cap="none" normalizeH="0" baseline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있으면 </a:t>
            </a:r>
            <a:r>
              <a:rPr kumimoji="0" lang="ko-KR" altLang="en-US" sz="1000" b="0" i="0" u="none" strike="noStrike" cap="none" normalizeH="0" baseline="0" dirty="0" err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안열기</a:t>
            </a:r>
            <a:r>
              <a:rPr kumimoji="0" lang="en-US" altLang="ko-KR" sz="1000" b="0" i="0" u="none" strike="noStrike" cap="none" normalizeH="0" baseline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append</a:t>
            </a:r>
            <a:r>
              <a:rPr kumimoji="0" lang="en-US" altLang="ko-KR" sz="1000" b="0" i="0" u="none" strike="noStrike" cap="none" normalizeH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,</a:t>
            </a:r>
            <a:r>
              <a:rPr kumimoji="0" lang="ko-KR" altLang="en-US" sz="1000" b="0" i="0" u="none" strike="noStrike" cap="none" normalizeH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읽기 권한으로만</a:t>
            </a:r>
            <a:r>
              <a:rPr kumimoji="0" lang="en-US" altLang="ko-KR" sz="1000" b="0" i="0" u="none" strike="noStrike" cap="none" normalizeH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kumimoji="0" lang="ko-KR" altLang="en-US" sz="1000" b="0" i="0" u="none" strike="noStrike" cap="none" normalizeH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읽기쓰기 권한으로</a:t>
            </a:r>
            <a:endParaRPr kumimoji="0" lang="ko-KR" altLang="en-US" sz="1000" b="0" i="0" u="none" strike="noStrike" cap="none" normalizeH="0" baseline="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1343144" y="4443632"/>
            <a:ext cx="6138517" cy="24840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ko-KR" altLang="en-US" sz="1000" b="0" i="0" u="none" strike="noStrike" cap="none" normalizeH="0" baseline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파일을 닫는다</a:t>
            </a:r>
            <a:r>
              <a:rPr kumimoji="0" lang="en-US" altLang="ko-KR" sz="1000" b="0" i="0" u="none" strike="noStrike" cap="none" normalizeH="0" baseline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(Close) -&gt; </a:t>
            </a:r>
            <a:r>
              <a:rPr kumimoji="0" lang="ko-KR" altLang="en-US" sz="1000" b="0" i="0" u="none" strike="noStrike" cap="none" normalizeH="0" baseline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더 이상 할 작업이 없다</a:t>
            </a:r>
            <a:r>
              <a:rPr kumimoji="0" lang="en-US" altLang="ko-KR" sz="1000" b="0" i="0" u="none" strike="noStrike" cap="none" normalizeH="0" baseline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.. </a:t>
            </a:r>
            <a:r>
              <a:rPr kumimoji="0" lang="ko-KR" altLang="en-US" sz="1000" b="0" i="0" u="none" strike="noStrike" cap="none" normalizeH="0" baseline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열어두면 다른 프로그램</a:t>
            </a:r>
            <a:r>
              <a:rPr kumimoji="0" lang="en-US" altLang="ko-KR" sz="1000" b="0" i="0" u="none" strike="noStrike" cap="none" normalizeH="0" baseline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kumimoji="0" lang="ko-KR" altLang="en-US" sz="1000" b="0" i="0" u="none" strike="noStrike" cap="none" normalizeH="0" baseline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프로세서</a:t>
            </a:r>
            <a:r>
              <a:rPr kumimoji="0" lang="en-US" altLang="ko-KR" sz="1000" b="0" i="0" u="none" strike="noStrike" cap="none" normalizeH="0" baseline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kumimoji="0" lang="ko-KR" altLang="en-US" sz="1000" b="0" i="0" u="none" strike="noStrike" cap="none" normalizeH="0" baseline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가 작업할 수 없다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1370338" y="3189229"/>
            <a:ext cx="6080809" cy="802400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ko-KR" altLang="en-US" sz="1000" b="0" i="0" u="none" strike="noStrike" cap="none" normalizeH="0" baseline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파일을 </a:t>
            </a:r>
            <a:r>
              <a:rPr lang="ko-KR" altLang="en-US" sz="1000" b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읽</a:t>
            </a:r>
            <a:r>
              <a:rPr kumimoji="0" lang="ko-KR" altLang="en-US" sz="1000" b="0" i="0" u="none" strike="noStrike" cap="none" normalizeH="0" baseline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는다</a:t>
            </a:r>
            <a:r>
              <a:rPr kumimoji="0" lang="en-US" altLang="ko-KR" sz="1000" b="0" i="0" u="none" strike="noStrike" cap="none" normalizeH="0" baseline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kumimoji="0" lang="ko-KR" altLang="en-US" sz="1000" b="0" i="0" u="none" strike="noStrike" cap="none" normalizeH="0" baseline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쓴다 </a:t>
            </a:r>
            <a:r>
              <a:rPr kumimoji="0" lang="en-US" altLang="ko-KR" sz="1000" b="0" i="0" u="none" strike="noStrike" cap="none" normalizeH="0" baseline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(Read/write)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lang="en-US" altLang="ko-KR" sz="1000" b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sz="1000" b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개씩 </a:t>
            </a:r>
            <a:r>
              <a:rPr lang="en-US" altLang="ko-KR" sz="1000" b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(char a) </a:t>
            </a:r>
            <a:r>
              <a:rPr lang="ko-KR" altLang="en-US" sz="1000" b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읽는다 </a:t>
            </a:r>
            <a:r>
              <a:rPr lang="en-US" altLang="ko-KR" sz="1000" b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-&gt; </a:t>
            </a:r>
            <a:r>
              <a:rPr lang="ko-KR" altLang="en-US" sz="1000" b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그리고 붙여서 작업</a:t>
            </a:r>
            <a:endParaRPr lang="en-US" altLang="ko-KR" sz="1000" b="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kumimoji="0" lang="en-US" altLang="ko-KR" sz="1000" b="0" i="0" u="none" strike="noStrike" cap="none" normalizeH="0" baseline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char</a:t>
            </a:r>
            <a:r>
              <a:rPr kumimoji="0" lang="en-US" altLang="ko-KR" sz="1000" b="0" i="0" u="none" strike="noStrike" cap="none" normalizeH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a[MAX_READ] -&gt; </a:t>
            </a:r>
            <a:r>
              <a:rPr kumimoji="0" lang="ko-KR" altLang="en-US" sz="1000" b="0" i="0" u="none" strike="noStrike" cap="none" normalizeH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일정크기만큼 읽는다 </a:t>
            </a:r>
            <a:r>
              <a:rPr lang="en-US" altLang="ko-KR" sz="1000" b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-&gt; a</a:t>
            </a:r>
            <a:r>
              <a:rPr lang="ko-KR" altLang="en-US" sz="1000" b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의 크기에 꽉 채우든지</a:t>
            </a:r>
            <a:r>
              <a:rPr lang="en-US" altLang="ko-KR" sz="1000" b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000" b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일부만 채우든지</a:t>
            </a:r>
            <a:r>
              <a:rPr lang="en-US" altLang="ko-KR" sz="1000" b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000" b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없든지</a:t>
            </a:r>
            <a:endParaRPr lang="en-US" altLang="ko-KR" sz="1000" b="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kumimoji="0" lang="en-US" altLang="ko-KR" sz="1000" b="0" i="0" u="none" strike="noStrike" cap="none" normalizeH="0" baseline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Buffer</a:t>
            </a:r>
            <a:r>
              <a:rPr kumimoji="0" lang="ko-KR" altLang="en-US" sz="1000" b="0" i="0" u="none" strike="noStrike" cap="none" normalizeH="0" baseline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종류 클래스로 나는 그건 신경</a:t>
            </a:r>
            <a:r>
              <a:rPr kumimoji="0" lang="ko-KR" altLang="en-US" sz="1000" b="0" i="0" u="none" strike="noStrike" cap="none" normalizeH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안 쓰고 읽겠다</a:t>
            </a:r>
            <a:r>
              <a:rPr kumimoji="0" lang="en-US" altLang="ko-KR" sz="1000" b="0" i="0" u="none" strike="noStrike" cap="none" normalizeH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kumimoji="0" lang="ko-KR" altLang="en-US" sz="1000" b="0" i="0" u="none" strike="noStrike" cap="none" normalizeH="0" baseline="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아래쪽 화살표 2"/>
          <p:cNvSpPr/>
          <p:nvPr/>
        </p:nvSpPr>
        <p:spPr bwMode="auto">
          <a:xfrm>
            <a:off x="3760043" y="2928272"/>
            <a:ext cx="349066" cy="228495"/>
          </a:xfrm>
          <a:prstGeom prst="downArrow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8" name="아래쪽 화살표 7"/>
          <p:cNvSpPr/>
          <p:nvPr/>
        </p:nvSpPr>
        <p:spPr bwMode="auto">
          <a:xfrm>
            <a:off x="3760043" y="4118127"/>
            <a:ext cx="349066" cy="228495"/>
          </a:xfrm>
          <a:prstGeom prst="downArrow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575734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94429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무식하게 읽고 쓰기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버퍼없이</a:t>
            </a:r>
            <a:r>
              <a:rPr lang="ko-KR" altLang="en-US" sz="1200" dirty="0"/>
              <a:t> </a:t>
            </a:r>
            <a:r>
              <a:rPr lang="en-US" altLang="ko-KR" sz="1200" dirty="0"/>
              <a:t>char[N]</a:t>
            </a:r>
            <a:r>
              <a:rPr lang="ko-KR" altLang="en-US" sz="1200" dirty="0"/>
              <a:t>개의 배열을 잡아 읽기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자바의 </a:t>
            </a:r>
            <a:r>
              <a:rPr lang="en-US" altLang="ko-KR" sz="1200" dirty="0"/>
              <a:t>exception</a:t>
            </a:r>
            <a:r>
              <a:rPr lang="ko-KR" altLang="en-US" sz="1200" dirty="0"/>
              <a:t>처리 </a:t>
            </a:r>
            <a:r>
              <a:rPr lang="en-US" altLang="ko-KR" sz="1200" dirty="0"/>
              <a:t>(try {}catch(e){} </a:t>
            </a:r>
            <a:r>
              <a:rPr lang="ko-KR" altLang="en-US" sz="1200" dirty="0"/>
              <a:t>구문 </a:t>
            </a:r>
            <a:r>
              <a:rPr lang="en-US" altLang="ko-KR" sz="1200" dirty="0"/>
              <a:t>)</a:t>
            </a:r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/>
              <a:t>파일이</a:t>
            </a:r>
            <a:r>
              <a:rPr lang="en-US" altLang="ko-KR" sz="1200" dirty="0"/>
              <a:t> </a:t>
            </a:r>
            <a:r>
              <a:rPr lang="ko-KR" altLang="en-US" sz="1200" dirty="0"/>
              <a:t>없다든지</a:t>
            </a:r>
            <a:r>
              <a:rPr lang="en-US" altLang="ko-KR" sz="1200" dirty="0"/>
              <a:t>, </a:t>
            </a:r>
            <a:r>
              <a:rPr lang="ko-KR" altLang="en-US" sz="1200" dirty="0"/>
              <a:t>하드디스크 쓰기권한이 없다든지</a:t>
            </a:r>
            <a:endParaRPr lang="en-US" altLang="ko-KR" sz="1200" dirty="0"/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 err="1"/>
              <a:t>디렉토리를</a:t>
            </a:r>
            <a:r>
              <a:rPr lang="ko-KR" altLang="en-US" sz="1200" dirty="0"/>
              <a:t> </a:t>
            </a:r>
            <a:r>
              <a:rPr lang="en-US" altLang="ko-KR" sz="1200" dirty="0"/>
              <a:t>C:\</a:t>
            </a:r>
            <a:r>
              <a:rPr lang="ko-KR" altLang="en-US" sz="1200" dirty="0"/>
              <a:t>로</a:t>
            </a:r>
            <a:r>
              <a:rPr lang="en-US" altLang="ko-KR" sz="1200" dirty="0"/>
              <a:t> </a:t>
            </a:r>
            <a:r>
              <a:rPr lang="ko-KR" altLang="en-US" sz="1200" dirty="0"/>
              <a:t>지정하고 실습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HanCount</a:t>
            </a:r>
            <a:r>
              <a:rPr lang="ko-KR" altLang="en-US" sz="1200" dirty="0"/>
              <a:t>는 주어진 문자열의 </a:t>
            </a:r>
            <a:r>
              <a:rPr lang="ko-KR" altLang="en-US" sz="1200" dirty="0" err="1"/>
              <a:t>한글수를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리턴함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/>
              <a:t>실습</a:t>
            </a:r>
            <a:r>
              <a:rPr lang="en-US" altLang="ko-KR" sz="1200" dirty="0"/>
              <a:t>) </a:t>
            </a:r>
            <a:r>
              <a:rPr lang="ko-KR" altLang="en-US" sz="1200" dirty="0"/>
              <a:t>교수님이 설명을 한 것을 잘 듣고 옆 소스를 코딩 및 주석을 달 것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 실습 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812" y="763235"/>
            <a:ext cx="4539880" cy="510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1383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94429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Buffered</a:t>
            </a:r>
            <a:r>
              <a:rPr lang="ko-KR" altLang="en-US" sz="1600" dirty="0"/>
              <a:t> 읽고 쓰기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버퍼를 가지고 읽음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뭐 몇 바이트 버퍼를 하든지 무지 큰 파일을 어떻게 읽든지는 클래스가 알아서</a:t>
            </a:r>
            <a:r>
              <a:rPr lang="en-US" altLang="ko-KR" sz="1200" dirty="0"/>
              <a:t>..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readLine</a:t>
            </a:r>
            <a:r>
              <a:rPr lang="en-US" altLang="ko-KR" sz="1200" dirty="0"/>
              <a:t>()  </a:t>
            </a:r>
            <a:r>
              <a:rPr lang="ko-KR" altLang="en-US" sz="1200" dirty="0"/>
              <a:t>같은</a:t>
            </a:r>
            <a:r>
              <a:rPr lang="en-US" altLang="ko-KR" sz="1200" dirty="0"/>
              <a:t> </a:t>
            </a:r>
            <a:r>
              <a:rPr lang="ko-KR" altLang="en-US" sz="1200" dirty="0"/>
              <a:t>함수를 사용하여 </a:t>
            </a:r>
            <a:r>
              <a:rPr lang="ko-KR" altLang="en-US" sz="1200" dirty="0" err="1"/>
              <a:t>한줄</a:t>
            </a:r>
            <a:r>
              <a:rPr lang="en-US" altLang="ko-KR" sz="1200" dirty="0"/>
              <a:t>(\n)</a:t>
            </a:r>
            <a:r>
              <a:rPr lang="ko-KR" altLang="en-US" sz="1200" dirty="0"/>
              <a:t>단위로 읽는다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IOException</a:t>
            </a:r>
            <a:r>
              <a:rPr lang="ko-KR" altLang="en-US" sz="1200" dirty="0"/>
              <a:t>을 클래스 위로 던져서 시스템 메시지로 </a:t>
            </a:r>
            <a:r>
              <a:rPr lang="ko-KR" altLang="en-US" sz="1200" dirty="0" err="1"/>
              <a:t>받는예</a:t>
            </a:r>
            <a:r>
              <a:rPr lang="en-US" altLang="ko-KR" sz="1200" dirty="0"/>
              <a:t>..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Close</a:t>
            </a:r>
            <a:r>
              <a:rPr lang="ko-KR" altLang="en-US" sz="1200" dirty="0"/>
              <a:t>를 </a:t>
            </a:r>
            <a:r>
              <a:rPr lang="ko-KR" altLang="en-US" sz="1200" dirty="0" err="1"/>
              <a:t>안하면</a:t>
            </a:r>
            <a:r>
              <a:rPr lang="ko-KR" altLang="en-US" sz="1200" dirty="0"/>
              <a:t> 계속 파일이 열려있어서 제어할 수 가 없다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 </a:t>
            </a:r>
            <a:r>
              <a:rPr lang="ko-KR" altLang="en-US" sz="1200" dirty="0"/>
              <a:t>실습</a:t>
            </a:r>
            <a:r>
              <a:rPr lang="en-US" altLang="ko-KR" sz="1200" dirty="0"/>
              <a:t>) </a:t>
            </a:r>
            <a:r>
              <a:rPr lang="ko-KR" altLang="en-US" sz="1200" dirty="0"/>
              <a:t>교수님이 설명을 한 것을 잘 듣고 옆 소스를 코딩 및 주석을 달 것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 실습 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336" y="717102"/>
            <a:ext cx="5414627" cy="544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2951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94429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실제 파일에 응용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전국무료와이파이</a:t>
            </a:r>
            <a:r>
              <a:rPr lang="ko-KR" altLang="en-US" sz="1200" dirty="0"/>
              <a:t> 표준데이터</a:t>
            </a:r>
            <a:r>
              <a:rPr lang="en-US" altLang="ko-KR" sz="1200" dirty="0"/>
              <a:t>.csv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앞에서</a:t>
            </a:r>
            <a:r>
              <a:rPr lang="en-US" altLang="ko-KR" sz="1200" dirty="0"/>
              <a:t> </a:t>
            </a:r>
            <a:r>
              <a:rPr lang="ko-KR" altLang="en-US" sz="1200" dirty="0" err="1"/>
              <a:t>필드별</a:t>
            </a:r>
            <a:r>
              <a:rPr lang="ko-KR" altLang="en-US" sz="1200" dirty="0"/>
              <a:t> 데이터 </a:t>
            </a:r>
            <a:r>
              <a:rPr lang="ko-KR" altLang="en-US" sz="1200" dirty="0" err="1"/>
              <a:t>나누는것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 </a:t>
            </a:r>
            <a:r>
              <a:rPr lang="ko-KR" altLang="en-US" sz="1200" dirty="0"/>
              <a:t>실습</a:t>
            </a:r>
            <a:r>
              <a:rPr lang="en-US" altLang="ko-KR" sz="1200" dirty="0"/>
              <a:t>) </a:t>
            </a:r>
            <a:r>
              <a:rPr lang="ko-KR" altLang="en-US" sz="1200" dirty="0"/>
              <a:t>교수님이 설명을 한 것을 잘 듣고 옆 소스를 코딩 및 주석을 달 것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 실습 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rgbClr val="FF0000"/>
                </a:solidFill>
              </a:rPr>
              <a:t>다행이 </a:t>
            </a:r>
            <a:r>
              <a:rPr lang="en-US" altLang="ko-KR" sz="1200" dirty="0">
                <a:solidFill>
                  <a:srgbClr val="FF0000"/>
                </a:solidFill>
              </a:rPr>
              <a:t>2017</a:t>
            </a:r>
            <a:r>
              <a:rPr lang="ko-KR" altLang="en-US" sz="1200" dirty="0">
                <a:solidFill>
                  <a:srgbClr val="FF0000"/>
                </a:solidFill>
              </a:rPr>
              <a:t>년 이후 무료 와이파이 데이터가 제공 안되었는데</a:t>
            </a:r>
            <a:r>
              <a:rPr lang="en-US" altLang="ko-KR" sz="1200" dirty="0">
                <a:solidFill>
                  <a:srgbClr val="FF0000"/>
                </a:solidFill>
              </a:rPr>
              <a:t>.. </a:t>
            </a:r>
            <a:r>
              <a:rPr lang="ko-KR" altLang="en-US" sz="1200" dirty="0">
                <a:solidFill>
                  <a:srgbClr val="FF0000"/>
                </a:solidFill>
              </a:rPr>
              <a:t>지금 가보니 새로 나왔다 새로 나온 파일로 하자 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i="0" u="sng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https://www.localdata.go.kr/lif/lifeCtacDataView.do?opnEtcSvcId=12_04_07_E</a:t>
            </a:r>
            <a:r>
              <a:rPr lang="en-US" altLang="ko-KR" sz="1050" i="0" u="sng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rgbClr val="FF0000"/>
                </a:solidFill>
              </a:rPr>
              <a:t>엑셀 파일 다운 받은 후 </a:t>
            </a:r>
            <a:r>
              <a:rPr lang="en-US" altLang="ko-KR" sz="1200" dirty="0">
                <a:solidFill>
                  <a:srgbClr val="FF0000"/>
                </a:solidFill>
              </a:rPr>
              <a:t>csv</a:t>
            </a:r>
            <a:r>
              <a:rPr lang="ko-KR" altLang="en-US" sz="1200" dirty="0">
                <a:solidFill>
                  <a:srgbClr val="FF0000"/>
                </a:solidFill>
              </a:rPr>
              <a:t>파일로 바꿔서 사용합시다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0072" y="967519"/>
            <a:ext cx="6030017" cy="520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121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5"/>
              <p:cNvSpPr txBox="1">
                <a:spLocks noChangeArrowheads="1"/>
              </p:cNvSpPr>
              <p:nvPr/>
            </p:nvSpPr>
            <p:spPr bwMode="auto">
              <a:xfrm>
                <a:off x="139872" y="648572"/>
                <a:ext cx="2944291" cy="57677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29333" tIns="64666" rIns="129333" bIns="64666">
                <a:noAutofit/>
              </a:bodyPr>
              <a:lstStyle>
                <a:lvl1pPr marL="180975" indent="-180975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marL="285750" indent="-285750" eaLnBrk="1" hangingPunct="1">
                  <a:lnSpc>
                    <a:spcPct val="130000"/>
                  </a:lnSpc>
                  <a:spcBef>
                    <a:spcPct val="50000"/>
                  </a:spcBef>
                  <a:buClr>
                    <a:srgbClr val="54158D"/>
                  </a:buClr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거리계산</a:t>
                </a:r>
                <a:endParaRPr lang="en-US" altLang="ko-KR" sz="1600" dirty="0"/>
              </a:p>
              <a:p>
                <a:pPr eaLnBrk="1" latinLnBrk="0" hangingPunct="1">
                  <a:lnSpc>
                    <a:spcPct val="130000"/>
                  </a:lnSpc>
                  <a:spcBef>
                    <a:spcPct val="50000"/>
                  </a:spcBef>
                  <a:buClr>
                    <a:srgbClr val="54158D"/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200" dirty="0" err="1"/>
                  <a:t>전국무료와이파이</a:t>
                </a:r>
                <a:r>
                  <a:rPr lang="ko-KR" altLang="en-US" sz="1200" dirty="0"/>
                  <a:t> 표준데이터</a:t>
                </a:r>
                <a:r>
                  <a:rPr lang="en-US" altLang="ko-KR" sz="1200" dirty="0"/>
                  <a:t>.csv</a:t>
                </a:r>
                <a:r>
                  <a:rPr lang="ko-KR" altLang="en-US" sz="1200" dirty="0"/>
                  <a:t>가 데이터가 지랄이라 엑셀에서 </a:t>
                </a:r>
                <a:r>
                  <a:rPr lang="ko-KR" altLang="en-US" sz="1200" dirty="0" err="1"/>
                  <a:t>텝으로</a:t>
                </a:r>
                <a:r>
                  <a:rPr lang="ko-KR" altLang="en-US" sz="1200" dirty="0"/>
                  <a:t> 분리되는 </a:t>
                </a:r>
                <a:r>
                  <a:rPr lang="en-US" altLang="ko-KR" sz="1200" dirty="0"/>
                  <a:t>txt</a:t>
                </a:r>
                <a:r>
                  <a:rPr lang="ko-KR" altLang="en-US" sz="1200" dirty="0"/>
                  <a:t>파일로 저장</a:t>
                </a:r>
                <a:r>
                  <a:rPr lang="en-US" altLang="ko-KR" sz="1200" dirty="0"/>
                  <a:t>.</a:t>
                </a:r>
              </a:p>
              <a:p>
                <a:pPr eaLnBrk="1" latinLnBrk="0" hangingPunct="1">
                  <a:lnSpc>
                    <a:spcPct val="130000"/>
                  </a:lnSpc>
                  <a:spcBef>
                    <a:spcPct val="50000"/>
                  </a:spcBef>
                  <a:buClr>
                    <a:srgbClr val="54158D"/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200" dirty="0"/>
                  <a:t>앞에서</a:t>
                </a:r>
                <a:r>
                  <a:rPr lang="en-US" altLang="ko-KR" sz="1200" dirty="0"/>
                  <a:t> </a:t>
                </a:r>
                <a:r>
                  <a:rPr lang="ko-KR" altLang="en-US" sz="1200" dirty="0" err="1"/>
                  <a:t>필드별</a:t>
                </a:r>
                <a:r>
                  <a:rPr lang="ko-KR" altLang="en-US" sz="1200" dirty="0"/>
                  <a:t> 데이터 </a:t>
                </a:r>
                <a:r>
                  <a:rPr lang="ko-KR" altLang="en-US" sz="1200" dirty="0" err="1"/>
                  <a:t>나누는것</a:t>
                </a:r>
                <a:r>
                  <a:rPr lang="ko-KR" altLang="en-US" sz="1200" dirty="0"/>
                  <a:t> </a:t>
                </a:r>
                <a:endParaRPr lang="en-US" altLang="ko-KR" sz="1200" dirty="0"/>
              </a:p>
              <a:p>
                <a:pPr eaLnBrk="1" latinLnBrk="0" hangingPunct="1">
                  <a:lnSpc>
                    <a:spcPct val="130000"/>
                  </a:lnSpc>
                  <a:spcBef>
                    <a:spcPct val="50000"/>
                  </a:spcBef>
                  <a:buClr>
                    <a:srgbClr val="54158D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200" dirty="0"/>
                  <a:t> </a:t>
                </a:r>
                <a:r>
                  <a:rPr lang="ko-KR" altLang="en-US" sz="1200" dirty="0"/>
                  <a:t>점</a:t>
                </a:r>
                <a:r>
                  <a:rPr lang="en-US" altLang="ko-KR" sz="1200" dirty="0"/>
                  <a:t>(</a:t>
                </a:r>
                <a:r>
                  <a:rPr lang="en-US" altLang="ko-KR" sz="1200" dirty="0" err="1"/>
                  <a:t>a,b</a:t>
                </a:r>
                <a:r>
                  <a:rPr lang="en-US" altLang="ko-KR" sz="1200" dirty="0"/>
                  <a:t>) </a:t>
                </a:r>
                <a:r>
                  <a:rPr lang="ko-KR" altLang="en-US" sz="1200" dirty="0"/>
                  <a:t>점</a:t>
                </a:r>
                <a:r>
                  <a:rPr lang="en-US" altLang="ko-KR" sz="1200" dirty="0"/>
                  <a:t>(</a:t>
                </a:r>
                <a:r>
                  <a:rPr lang="en-US" altLang="ko-KR" sz="1200" dirty="0" err="1"/>
                  <a:t>c,d</a:t>
                </a:r>
                <a:r>
                  <a:rPr lang="en-US" altLang="ko-KR" sz="1200" dirty="0"/>
                  <a:t>)</a:t>
                </a:r>
                <a:r>
                  <a:rPr lang="ko-KR" altLang="en-US" sz="1200" dirty="0"/>
                  <a:t>간의 거리는</a:t>
                </a:r>
                <a:endParaRPr lang="en-US" altLang="ko-KR" sz="1200" dirty="0"/>
              </a:p>
              <a:p>
                <a:pPr eaLnBrk="1" latinLnBrk="0" hangingPunct="1">
                  <a:lnSpc>
                    <a:spcPct val="130000"/>
                  </a:lnSpc>
                  <a:spcBef>
                    <a:spcPct val="50000"/>
                  </a:spcBef>
                  <a:buClr>
                    <a:srgbClr val="54158D"/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200" dirty="0"/>
                  <a:t>피타고라스 정리 </a:t>
                </a:r>
                <a:r>
                  <a:rPr lang="en-US" altLang="ko-KR" sz="1200" dirty="0"/>
                  <a:t>: </a:t>
                </a:r>
                <a:r>
                  <a:rPr lang="ko-KR" altLang="en-US" sz="1200" dirty="0"/>
                  <a:t>거리 </a:t>
                </a:r>
                <a:r>
                  <a:rPr lang="en-US" altLang="ko-KR" sz="1200" dirty="0"/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+(</m:t>
                            </m:r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ko-KR" sz="1200" dirty="0"/>
                  <a:t> </a:t>
                </a:r>
              </a:p>
              <a:p>
                <a:pPr eaLnBrk="1" latinLnBrk="0" hangingPunct="1">
                  <a:lnSpc>
                    <a:spcPct val="130000"/>
                  </a:lnSpc>
                  <a:spcBef>
                    <a:spcPct val="50000"/>
                  </a:spcBef>
                  <a:buClr>
                    <a:srgbClr val="54158D"/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200" dirty="0" err="1"/>
                  <a:t>융기원과</a:t>
                </a:r>
                <a:r>
                  <a:rPr lang="ko-KR" altLang="en-US" sz="1200" dirty="0"/>
                  <a:t> </a:t>
                </a:r>
                <a:r>
                  <a:rPr lang="ko-KR" altLang="en-US" sz="1200" dirty="0" err="1"/>
                  <a:t>와이파이와</a:t>
                </a:r>
                <a:r>
                  <a:rPr lang="ko-KR" altLang="en-US" sz="1200" dirty="0"/>
                  <a:t> 떨어진 거리계산</a:t>
                </a:r>
                <a:endParaRPr lang="en-US" altLang="ko-KR" sz="1200" dirty="0"/>
              </a:p>
              <a:p>
                <a:pPr marL="0" indent="0" eaLnBrk="1" hangingPunct="1">
                  <a:lnSpc>
                    <a:spcPct val="130000"/>
                  </a:lnSpc>
                  <a:spcBef>
                    <a:spcPct val="50000"/>
                  </a:spcBef>
                  <a:buClr>
                    <a:srgbClr val="54158D"/>
                  </a:buClr>
                </a:pPr>
                <a:r>
                  <a:rPr lang="ko-KR" altLang="en-US" sz="1200" dirty="0"/>
                  <a:t>실습</a:t>
                </a:r>
                <a:r>
                  <a:rPr lang="en-US" altLang="ko-KR" sz="1200" dirty="0"/>
                  <a:t>1) </a:t>
                </a:r>
                <a:r>
                  <a:rPr lang="ko-KR" altLang="en-US" sz="1200" dirty="0"/>
                  <a:t>설명을 붙여서 그대로 코딩 </a:t>
                </a:r>
                <a:r>
                  <a:rPr lang="en-US" altLang="ko-KR" sz="1200" dirty="0"/>
                  <a:t>: </a:t>
                </a:r>
                <a:r>
                  <a:rPr lang="ko-KR" altLang="en-US" sz="1200" dirty="0"/>
                  <a:t>실습 별 둘</a:t>
                </a:r>
                <a:r>
                  <a:rPr lang="en-US" altLang="ko-KR" sz="1200" dirty="0"/>
                  <a:t>(</a:t>
                </a:r>
                <a:r>
                  <a:rPr lang="ko-KR" altLang="en-US" sz="1200" dirty="0"/>
                  <a:t>★ ★</a:t>
                </a:r>
                <a:r>
                  <a:rPr lang="en-US" altLang="ko-KR" sz="1200" dirty="0"/>
                  <a:t>)</a:t>
                </a:r>
              </a:p>
              <a:p>
                <a:pPr marL="0" indent="0" eaLnBrk="1" latinLnBrk="0" hangingPunct="1">
                  <a:lnSpc>
                    <a:spcPct val="130000"/>
                  </a:lnSpc>
                  <a:spcBef>
                    <a:spcPct val="50000"/>
                  </a:spcBef>
                  <a:buClr>
                    <a:srgbClr val="54158D"/>
                  </a:buClr>
                </a:pPr>
                <a:endParaRPr lang="en-US" altLang="ko-KR" sz="1200" dirty="0"/>
              </a:p>
              <a:p>
                <a:pPr marL="0" indent="0" eaLnBrk="1" hangingPunct="1">
                  <a:lnSpc>
                    <a:spcPct val="130000"/>
                  </a:lnSpc>
                  <a:spcBef>
                    <a:spcPct val="50000"/>
                  </a:spcBef>
                  <a:buClr>
                    <a:srgbClr val="54158D"/>
                  </a:buClr>
                </a:pPr>
                <a:r>
                  <a:rPr lang="ko-KR" altLang="en-US" sz="1200" dirty="0"/>
                  <a:t>실습</a:t>
                </a:r>
                <a:r>
                  <a:rPr lang="en-US" altLang="ko-KR" sz="1200" dirty="0"/>
                  <a:t>2) </a:t>
                </a:r>
                <a:r>
                  <a:rPr lang="ko-KR" altLang="en-US" sz="1200" dirty="0" err="1"/>
                  <a:t>분당융기원과</a:t>
                </a:r>
                <a:r>
                  <a:rPr lang="ko-KR" altLang="en-US" sz="1200" dirty="0"/>
                  <a:t> 가장 가까운 곳과</a:t>
                </a:r>
                <a:r>
                  <a:rPr lang="en-US" altLang="ko-KR" sz="1200" dirty="0"/>
                  <a:t>, </a:t>
                </a:r>
                <a:r>
                  <a:rPr lang="ko-KR" altLang="en-US" sz="1200" dirty="0" err="1"/>
                  <a:t>먼곳을</a:t>
                </a:r>
                <a:r>
                  <a:rPr lang="ko-KR" altLang="en-US" sz="1200" dirty="0"/>
                  <a:t> 찾아 인쇄 실습 별 하나</a:t>
                </a:r>
                <a:r>
                  <a:rPr lang="en-US" altLang="ko-KR" sz="1200" dirty="0"/>
                  <a:t>(</a:t>
                </a:r>
                <a:r>
                  <a:rPr lang="ko-KR" altLang="en-US" sz="1200" dirty="0"/>
                  <a:t>★</a:t>
                </a:r>
                <a:r>
                  <a:rPr lang="en-US" altLang="ko-KR" sz="1200" dirty="0"/>
                  <a:t>)</a:t>
                </a:r>
              </a:p>
              <a:p>
                <a:pPr marL="0" indent="0" eaLnBrk="1" hangingPunct="1">
                  <a:lnSpc>
                    <a:spcPct val="130000"/>
                  </a:lnSpc>
                  <a:spcBef>
                    <a:spcPct val="50000"/>
                  </a:spcBef>
                  <a:buClr>
                    <a:srgbClr val="54158D"/>
                  </a:buClr>
                </a:pPr>
                <a:r>
                  <a:rPr lang="ko-KR" altLang="en-US" sz="1200" dirty="0"/>
                  <a:t>실습</a:t>
                </a:r>
                <a:r>
                  <a:rPr lang="en-US" altLang="ko-KR" sz="1200" dirty="0"/>
                  <a:t>3) data.go.kr</a:t>
                </a:r>
                <a:r>
                  <a:rPr lang="ko-KR" altLang="en-US" sz="1200" dirty="0"/>
                  <a:t>에서 전국 주차장 정보</a:t>
                </a:r>
                <a:r>
                  <a:rPr lang="en-US" altLang="ko-KR" sz="1200" dirty="0"/>
                  <a:t>(</a:t>
                </a:r>
                <a:r>
                  <a:rPr lang="ko-KR" altLang="en-US" sz="1200" dirty="0"/>
                  <a:t>또는 기타 위치정보</a:t>
                </a:r>
                <a:r>
                  <a:rPr lang="en-US" altLang="ko-KR" sz="1200" dirty="0"/>
                  <a:t>)</a:t>
                </a:r>
                <a:r>
                  <a:rPr lang="ko-KR" altLang="en-US" sz="1200" dirty="0"/>
                  <a:t>파일을 찾아 특정지점과 가장 가까운 곳과 </a:t>
                </a:r>
                <a:r>
                  <a:rPr lang="ko-KR" altLang="en-US" sz="1200" dirty="0" err="1"/>
                  <a:t>먼곳을</a:t>
                </a:r>
                <a:r>
                  <a:rPr lang="ko-KR" altLang="en-US" sz="1200" dirty="0"/>
                  <a:t> 찾아 인쇄하는 </a:t>
                </a:r>
                <a:r>
                  <a:rPr lang="en-US" altLang="ko-KR" sz="1200" dirty="0"/>
                  <a:t>PGM </a:t>
                </a:r>
                <a:r>
                  <a:rPr lang="ko-KR" altLang="en-US" sz="1200" dirty="0"/>
                  <a:t>실습  별 하나</a:t>
                </a:r>
                <a:r>
                  <a:rPr lang="en-US" altLang="ko-KR" sz="1200" dirty="0"/>
                  <a:t>(</a:t>
                </a:r>
                <a:r>
                  <a:rPr lang="ko-KR" altLang="en-US" sz="1200" dirty="0"/>
                  <a:t>★</a:t>
                </a:r>
                <a:r>
                  <a:rPr lang="en-US" altLang="ko-KR" sz="1200" dirty="0"/>
                  <a:t>)</a:t>
                </a:r>
              </a:p>
              <a:p>
                <a:pPr marL="0" indent="0" eaLnBrk="1" hangingPunct="1">
                  <a:lnSpc>
                    <a:spcPct val="130000"/>
                  </a:lnSpc>
                  <a:spcBef>
                    <a:spcPct val="50000"/>
                  </a:spcBef>
                  <a:buClr>
                    <a:srgbClr val="54158D"/>
                  </a:buClr>
                </a:pPr>
                <a:endParaRPr lang="en-US" altLang="ko-KR" sz="1200" dirty="0"/>
              </a:p>
            </p:txBody>
          </p:sp>
        </mc:Choice>
        <mc:Fallback xmlns="">
          <p:sp>
            <p:nvSpPr>
              <p:cNvPr id="14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9872" y="648572"/>
                <a:ext cx="2944291" cy="57677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6048" y="665941"/>
            <a:ext cx="6136664" cy="575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43053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49001</TotalTime>
  <Words>802</Words>
  <Application>Microsoft Office PowerPoint</Application>
  <PresentationFormat>A4 용지(210x297mm)</PresentationFormat>
  <Paragraphs>129</Paragraphs>
  <Slides>14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14</vt:i4>
      </vt:variant>
    </vt:vector>
  </HeadingPairs>
  <TitlesOfParts>
    <vt:vector size="25" baseType="lpstr">
      <vt:lpstr>가는각진제목체</vt:lpstr>
      <vt:lpstr>굴림</vt:lpstr>
      <vt:lpstr>돋움</vt:lpstr>
      <vt:lpstr>Malgun Gothic</vt:lpstr>
      <vt:lpstr>Malgun Gothic</vt:lpstr>
      <vt:lpstr>Arial</vt:lpstr>
      <vt:lpstr>Cambria Math</vt:lpstr>
      <vt:lpstr>Wingdings</vt:lpstr>
      <vt:lpstr>1_Default Design</vt:lpstr>
      <vt:lpstr>기본 디자인</vt:lpstr>
      <vt:lpstr>3_Default Design</vt:lpstr>
      <vt:lpstr>8. File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iamhpd</cp:lastModifiedBy>
  <cp:revision>3017</cp:revision>
  <cp:lastPrinted>2015-10-28T04:44:44Z</cp:lastPrinted>
  <dcterms:created xsi:type="dcterms:W3CDTF">2003-10-22T07:02:37Z</dcterms:created>
  <dcterms:modified xsi:type="dcterms:W3CDTF">2023-03-15T01:45:21Z</dcterms:modified>
</cp:coreProperties>
</file>