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6"/>
  </p:notesMasterIdLst>
  <p:sldIdLst>
    <p:sldId id="694" r:id="rId4"/>
    <p:sldId id="961" r:id="rId5"/>
    <p:sldId id="977" r:id="rId6"/>
    <p:sldId id="1291" r:id="rId7"/>
    <p:sldId id="1282" r:id="rId8"/>
    <p:sldId id="1292" r:id="rId9"/>
    <p:sldId id="1295" r:id="rId10"/>
    <p:sldId id="1296" r:id="rId11"/>
    <p:sldId id="1286" r:id="rId12"/>
    <p:sldId id="1297" r:id="rId13"/>
    <p:sldId id="1294" r:id="rId14"/>
    <p:sldId id="1298" r:id="rId15"/>
    <p:sldId id="1300" r:id="rId16"/>
    <p:sldId id="1302" r:id="rId17"/>
    <p:sldId id="1303" r:id="rId18"/>
    <p:sldId id="1304" r:id="rId19"/>
    <p:sldId id="1301" r:id="rId20"/>
    <p:sldId id="1307" r:id="rId21"/>
    <p:sldId id="1306" r:id="rId22"/>
    <p:sldId id="1308" r:id="rId23"/>
    <p:sldId id="1305" r:id="rId24"/>
    <p:sldId id="991" r:id="rId25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 userDrawn="1">
          <p15:clr>
            <a:srgbClr val="A4A3A4"/>
          </p15:clr>
        </p15:guide>
        <p15:guide id="2" orient="horz" pos="2161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568" userDrawn="1">
          <p15:clr>
            <a:srgbClr val="A4A3A4"/>
          </p15:clr>
        </p15:guide>
        <p15:guide id="5" orient="horz" pos="1140" userDrawn="1">
          <p15:clr>
            <a:srgbClr val="A4A3A4"/>
          </p15:clr>
        </p15:guide>
        <p15:guide id="6" orient="horz" pos="766" userDrawn="1">
          <p15:clr>
            <a:srgbClr val="A4A3A4"/>
          </p15:clr>
        </p15:guide>
        <p15:guide id="7" pos="132" userDrawn="1">
          <p15:clr>
            <a:srgbClr val="A4A3A4"/>
          </p15:clr>
        </p15:guide>
        <p15:guide id="8" pos="6118" userDrawn="1">
          <p15:clr>
            <a:srgbClr val="A4A3A4"/>
          </p15:clr>
        </p15:guide>
        <p15:guide id="9" pos="1786" userDrawn="1">
          <p15:clr>
            <a:srgbClr val="A4A3A4"/>
          </p15:clr>
        </p15:guide>
        <p15:guide id="10" pos="308" userDrawn="1">
          <p15:clr>
            <a:srgbClr val="A4A3A4"/>
          </p15:clr>
        </p15:guide>
        <p15:guide id="11" pos="4461" userDrawn="1">
          <p15:clr>
            <a:srgbClr val="A4A3A4"/>
          </p15:clr>
        </p15:guide>
        <p15:guide id="12" pos="867" userDrawn="1">
          <p15:clr>
            <a:srgbClr val="A4A3A4"/>
          </p15:clr>
        </p15:guide>
        <p15:guide id="13" pos="31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FFFF99"/>
    <a:srgbClr val="FFFF66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1FA28-B95F-4296-88DE-4D375F3956D6}" v="1" dt="2021-03-24T23:40:42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96" d="100"/>
          <a:sy n="96" d="100"/>
        </p:scale>
        <p:origin x="984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8"/>
        <p:guide pos="1786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701202D7-7B85-42F2-892E-D29B1B2DCBE9}"/>
    <pc:docChg chg="undo custSel addSld delSld modSld sldOrd">
      <pc:chgData name="홍필두" userId="a613eac9-2ee1-4936-8d5c-6f3d69f7b146" providerId="ADAL" clId="{701202D7-7B85-42F2-892E-D29B1B2DCBE9}" dt="2021-03-23T02:09:17.429" v="2788" actId="1076"/>
      <pc:docMkLst>
        <pc:docMk/>
      </pc:docMkLst>
      <pc:sldChg chg="del">
        <pc:chgData name="홍필두" userId="a613eac9-2ee1-4936-8d5c-6f3d69f7b146" providerId="ADAL" clId="{701202D7-7B85-42F2-892E-D29B1B2DCBE9}" dt="2021-03-23T01:47:14.672" v="2208" actId="47"/>
        <pc:sldMkLst>
          <pc:docMk/>
          <pc:sldMk cId="4091224238" sldId="984"/>
        </pc:sldMkLst>
      </pc:sldChg>
      <pc:sldChg chg="del">
        <pc:chgData name="홍필두" userId="a613eac9-2ee1-4936-8d5c-6f3d69f7b146" providerId="ADAL" clId="{701202D7-7B85-42F2-892E-D29B1B2DCBE9}" dt="2021-03-22T01:13:12.256" v="95" actId="47"/>
        <pc:sldMkLst>
          <pc:docMk/>
          <pc:sldMk cId="3583702592" sldId="1285"/>
        </pc:sldMkLst>
      </pc:sldChg>
      <pc:sldChg chg="addSp delSp modSp mod ord">
        <pc:chgData name="홍필두" userId="a613eac9-2ee1-4936-8d5c-6f3d69f7b146" providerId="ADAL" clId="{701202D7-7B85-42F2-892E-D29B1B2DCBE9}" dt="2021-03-22T01:11:15.364" v="80" actId="1076"/>
        <pc:sldMkLst>
          <pc:docMk/>
          <pc:sldMk cId="811139450" sldId="1286"/>
        </pc:sldMkLst>
        <pc:spChg chg="mod">
          <ac:chgData name="홍필두" userId="a613eac9-2ee1-4936-8d5c-6f3d69f7b146" providerId="ADAL" clId="{701202D7-7B85-42F2-892E-D29B1B2DCBE9}" dt="2021-03-22T01:09:31.179" v="68" actId="6549"/>
          <ac:spMkLst>
            <pc:docMk/>
            <pc:sldMk cId="811139450" sldId="1286"/>
            <ac:spMk id="16" creationId="{00000000-0000-0000-0000-000000000000}"/>
          </ac:spMkLst>
        </pc:spChg>
        <pc:picChg chg="add mod">
          <ac:chgData name="홍필두" userId="a613eac9-2ee1-4936-8d5c-6f3d69f7b146" providerId="ADAL" clId="{701202D7-7B85-42F2-892E-D29B1B2DCBE9}" dt="2021-03-22T01:11:15.364" v="80" actId="1076"/>
          <ac:picMkLst>
            <pc:docMk/>
            <pc:sldMk cId="811139450" sldId="1286"/>
            <ac:picMk id="3" creationId="{051FC91B-40A1-4A54-9426-B2247208997B}"/>
          </ac:picMkLst>
        </pc:picChg>
        <pc:picChg chg="del">
          <ac:chgData name="홍필두" userId="a613eac9-2ee1-4936-8d5c-6f3d69f7b146" providerId="ADAL" clId="{701202D7-7B85-42F2-892E-D29B1B2DCBE9}" dt="2021-03-22T01:09:34.445" v="69" actId="478"/>
          <ac:picMkLst>
            <pc:docMk/>
            <pc:sldMk cId="811139450" sldId="1286"/>
            <ac:picMk id="13" creationId="{00000000-0000-0000-0000-000000000000}"/>
          </ac:picMkLst>
        </pc:picChg>
      </pc:sldChg>
      <pc:sldChg chg="del">
        <pc:chgData name="홍필두" userId="a613eac9-2ee1-4936-8d5c-6f3d69f7b146" providerId="ADAL" clId="{701202D7-7B85-42F2-892E-D29B1B2DCBE9}" dt="2021-03-22T01:13:13.991" v="96" actId="47"/>
        <pc:sldMkLst>
          <pc:docMk/>
          <pc:sldMk cId="1691430605" sldId="1287"/>
        </pc:sldMkLst>
      </pc:sldChg>
      <pc:sldChg chg="del">
        <pc:chgData name="홍필두" userId="a613eac9-2ee1-4936-8d5c-6f3d69f7b146" providerId="ADAL" clId="{701202D7-7B85-42F2-892E-D29B1B2DCBE9}" dt="2021-03-23T01:47:09.645" v="2205" actId="47"/>
        <pc:sldMkLst>
          <pc:docMk/>
          <pc:sldMk cId="1689081596" sldId="1288"/>
        </pc:sldMkLst>
      </pc:sldChg>
      <pc:sldChg chg="del">
        <pc:chgData name="홍필두" userId="a613eac9-2ee1-4936-8d5c-6f3d69f7b146" providerId="ADAL" clId="{701202D7-7B85-42F2-892E-D29B1B2DCBE9}" dt="2021-03-23T01:47:10.927" v="2206" actId="47"/>
        <pc:sldMkLst>
          <pc:docMk/>
          <pc:sldMk cId="3361075933" sldId="1289"/>
        </pc:sldMkLst>
      </pc:sldChg>
      <pc:sldChg chg="del">
        <pc:chgData name="홍필두" userId="a613eac9-2ee1-4936-8d5c-6f3d69f7b146" providerId="ADAL" clId="{701202D7-7B85-42F2-892E-D29B1B2DCBE9}" dt="2021-03-23T01:47:11.740" v="2207" actId="47"/>
        <pc:sldMkLst>
          <pc:docMk/>
          <pc:sldMk cId="1256843050" sldId="1290"/>
        </pc:sldMkLst>
      </pc:sldChg>
      <pc:sldChg chg="addSp delSp modSp mod">
        <pc:chgData name="홍필두" userId="a613eac9-2ee1-4936-8d5c-6f3d69f7b146" providerId="ADAL" clId="{701202D7-7B85-42F2-892E-D29B1B2DCBE9}" dt="2021-03-22T01:19:24.020" v="113"/>
        <pc:sldMkLst>
          <pc:docMk/>
          <pc:sldMk cId="2572116185" sldId="1294"/>
        </pc:sldMkLst>
        <pc:spChg chg="mod">
          <ac:chgData name="홍필두" userId="a613eac9-2ee1-4936-8d5c-6f3d69f7b146" providerId="ADAL" clId="{701202D7-7B85-42F2-892E-D29B1B2DCBE9}" dt="2021-03-22T01:17:08.434" v="102" actId="12"/>
          <ac:spMkLst>
            <pc:docMk/>
            <pc:sldMk cId="2572116185" sldId="1294"/>
            <ac:spMk id="7" creationId="{00000000-0000-0000-0000-000000000000}"/>
          </ac:spMkLst>
        </pc:spChg>
        <pc:spChg chg="del">
          <ac:chgData name="홍필두" userId="a613eac9-2ee1-4936-8d5c-6f3d69f7b146" providerId="ADAL" clId="{701202D7-7B85-42F2-892E-D29B1B2DCBE9}" dt="2021-03-22T01:17:16.299" v="104" actId="478"/>
          <ac:spMkLst>
            <pc:docMk/>
            <pc:sldMk cId="2572116185" sldId="1294"/>
            <ac:spMk id="9" creationId="{E8D4AF23-0174-4181-822D-879AAE97F034}"/>
          </ac:spMkLst>
        </pc:spChg>
        <pc:spChg chg="mod">
          <ac:chgData name="홍필두" userId="a613eac9-2ee1-4936-8d5c-6f3d69f7b146" providerId="ADAL" clId="{701202D7-7B85-42F2-892E-D29B1B2DCBE9}" dt="2021-03-22T01:17:21.465" v="105" actId="255"/>
          <ac:spMkLst>
            <pc:docMk/>
            <pc:sldMk cId="2572116185" sldId="1294"/>
            <ac:spMk id="12" creationId="{00000000-0000-0000-0000-000000000000}"/>
          </ac:spMkLst>
        </pc:spChg>
        <pc:graphicFrameChg chg="add mod modGraphic">
          <ac:chgData name="홍필두" userId="a613eac9-2ee1-4936-8d5c-6f3d69f7b146" providerId="ADAL" clId="{701202D7-7B85-42F2-892E-D29B1B2DCBE9}" dt="2021-03-22T01:17:55.034" v="111" actId="207"/>
          <ac:graphicFrameMkLst>
            <pc:docMk/>
            <pc:sldMk cId="2572116185" sldId="1294"/>
            <ac:graphicFrameMk id="10" creationId="{0254EAA7-4CA0-424F-96D2-F1DD60795B1E}"/>
          </ac:graphicFrameMkLst>
        </pc:graphicFrameChg>
        <pc:graphicFrameChg chg="add del mod">
          <ac:chgData name="홍필두" userId="a613eac9-2ee1-4936-8d5c-6f3d69f7b146" providerId="ADAL" clId="{701202D7-7B85-42F2-892E-D29B1B2DCBE9}" dt="2021-03-22T01:19:24.020" v="113"/>
          <ac:graphicFrameMkLst>
            <pc:docMk/>
            <pc:sldMk cId="2572116185" sldId="1294"/>
            <ac:graphicFrameMk id="11" creationId="{C797DA61-6FCF-4A04-B50A-C12A776D15A5}"/>
          </ac:graphicFrameMkLst>
        </pc:graphicFrameChg>
      </pc:sldChg>
      <pc:sldChg chg="addSp delSp modSp add mod">
        <pc:chgData name="홍필두" userId="a613eac9-2ee1-4936-8d5c-6f3d69f7b146" providerId="ADAL" clId="{701202D7-7B85-42F2-892E-D29B1B2DCBE9}" dt="2021-03-22T01:12:39.267" v="94" actId="1076"/>
        <pc:sldMkLst>
          <pc:docMk/>
          <pc:sldMk cId="463220843" sldId="1297"/>
        </pc:sldMkLst>
        <pc:picChg chg="del">
          <ac:chgData name="홍필두" userId="a613eac9-2ee1-4936-8d5c-6f3d69f7b146" providerId="ADAL" clId="{701202D7-7B85-42F2-892E-D29B1B2DCBE9}" dt="2021-03-22T01:11:53.217" v="82" actId="478"/>
          <ac:picMkLst>
            <pc:docMk/>
            <pc:sldMk cId="463220843" sldId="1297"/>
            <ac:picMk id="3" creationId="{051FC91B-40A1-4A54-9426-B2247208997B}"/>
          </ac:picMkLst>
        </pc:picChg>
        <pc:picChg chg="add mod">
          <ac:chgData name="홍필두" userId="a613eac9-2ee1-4936-8d5c-6f3d69f7b146" providerId="ADAL" clId="{701202D7-7B85-42F2-892E-D29B1B2DCBE9}" dt="2021-03-22T01:12:36.084" v="93" actId="14100"/>
          <ac:picMkLst>
            <pc:docMk/>
            <pc:sldMk cId="463220843" sldId="1297"/>
            <ac:picMk id="4" creationId="{14564EF0-9EBB-4CB8-8C6A-743F41C1DA4D}"/>
          </ac:picMkLst>
        </pc:picChg>
        <pc:picChg chg="add mod">
          <ac:chgData name="홍필두" userId="a613eac9-2ee1-4936-8d5c-6f3d69f7b146" providerId="ADAL" clId="{701202D7-7B85-42F2-892E-D29B1B2DCBE9}" dt="2021-03-22T01:12:39.267" v="94" actId="1076"/>
          <ac:picMkLst>
            <pc:docMk/>
            <pc:sldMk cId="463220843" sldId="1297"/>
            <ac:picMk id="7" creationId="{F83BE9AF-854E-4208-BE6F-4BCCEA776E4A}"/>
          </ac:picMkLst>
        </pc:picChg>
      </pc:sldChg>
      <pc:sldChg chg="addSp delSp modSp add mod">
        <pc:chgData name="홍필두" userId="a613eac9-2ee1-4936-8d5c-6f3d69f7b146" providerId="ADAL" clId="{701202D7-7B85-42F2-892E-D29B1B2DCBE9}" dt="2021-03-22T02:19:22.547" v="337" actId="20577"/>
        <pc:sldMkLst>
          <pc:docMk/>
          <pc:sldMk cId="881505119" sldId="1298"/>
        </pc:sldMkLst>
        <pc:spChg chg="mod">
          <ac:chgData name="홍필두" userId="a613eac9-2ee1-4936-8d5c-6f3d69f7b146" providerId="ADAL" clId="{701202D7-7B85-42F2-892E-D29B1B2DCBE9}" dt="2021-03-22T01:19:40.686" v="121" actId="5793"/>
          <ac:spMkLst>
            <pc:docMk/>
            <pc:sldMk cId="881505119" sldId="1298"/>
            <ac:spMk id="7" creationId="{00000000-0000-0000-0000-000000000000}"/>
          </ac:spMkLst>
        </pc:spChg>
        <pc:spChg chg="add mod">
          <ac:chgData name="홍필두" userId="a613eac9-2ee1-4936-8d5c-6f3d69f7b146" providerId="ADAL" clId="{701202D7-7B85-42F2-892E-D29B1B2DCBE9}" dt="2021-03-22T02:19:22.547" v="337" actId="20577"/>
          <ac:spMkLst>
            <pc:docMk/>
            <pc:sldMk cId="881505119" sldId="1298"/>
            <ac:spMk id="9" creationId="{166B1608-2BE6-4362-93B1-A00C6F3DA225}"/>
          </ac:spMkLst>
        </pc:spChg>
        <pc:spChg chg="mod">
          <ac:chgData name="홍필두" userId="a613eac9-2ee1-4936-8d5c-6f3d69f7b146" providerId="ADAL" clId="{701202D7-7B85-42F2-892E-D29B1B2DCBE9}" dt="2021-03-22T01:19:49.325" v="122"/>
          <ac:spMkLst>
            <pc:docMk/>
            <pc:sldMk cId="881505119" sldId="1298"/>
            <ac:spMk id="12" creationId="{00000000-0000-0000-0000-000000000000}"/>
          </ac:spMkLst>
        </pc:spChg>
        <pc:graphicFrameChg chg="del">
          <ac:chgData name="홍필두" userId="a613eac9-2ee1-4936-8d5c-6f3d69f7b146" providerId="ADAL" clId="{701202D7-7B85-42F2-892E-D29B1B2DCBE9}" dt="2021-03-22T01:20:00.138" v="123" actId="478"/>
          <ac:graphicFrameMkLst>
            <pc:docMk/>
            <pc:sldMk cId="881505119" sldId="1298"/>
            <ac:graphicFrameMk id="10" creationId="{0254EAA7-4CA0-424F-96D2-F1DD60795B1E}"/>
          </ac:graphicFrameMkLst>
        </pc:graphicFrameChg>
      </pc:sldChg>
      <pc:sldChg chg="delSp modSp add del mod ord">
        <pc:chgData name="홍필두" userId="a613eac9-2ee1-4936-8d5c-6f3d69f7b146" providerId="ADAL" clId="{701202D7-7B85-42F2-892E-D29B1B2DCBE9}" dt="2021-03-23T02:02:07.723" v="2676" actId="47"/>
        <pc:sldMkLst>
          <pc:docMk/>
          <pc:sldMk cId="3050156892" sldId="1299"/>
        </pc:sldMkLst>
        <pc:spChg chg="mod">
          <ac:chgData name="홍필두" userId="a613eac9-2ee1-4936-8d5c-6f3d69f7b146" providerId="ADAL" clId="{701202D7-7B85-42F2-892E-D29B1B2DCBE9}" dt="2021-03-23T02:01:31.484" v="2668" actId="6549"/>
          <ac:spMkLst>
            <pc:docMk/>
            <pc:sldMk cId="3050156892" sldId="1299"/>
            <ac:spMk id="16" creationId="{00000000-0000-0000-0000-000000000000}"/>
          </ac:spMkLst>
        </pc:spChg>
        <pc:picChg chg="del">
          <ac:chgData name="홍필두" userId="a613eac9-2ee1-4936-8d5c-6f3d69f7b146" providerId="ADAL" clId="{701202D7-7B85-42F2-892E-D29B1B2DCBE9}" dt="2021-03-23T00:51:51.885" v="452" actId="478"/>
          <ac:picMkLst>
            <pc:docMk/>
            <pc:sldMk cId="3050156892" sldId="1299"/>
            <ac:picMk id="3" creationId="{051FC91B-40A1-4A54-9426-B2247208997B}"/>
          </ac:picMkLst>
        </pc:picChg>
      </pc:sldChg>
      <pc:sldChg chg="addSp delSp modSp add mod">
        <pc:chgData name="홍필두" userId="a613eac9-2ee1-4936-8d5c-6f3d69f7b146" providerId="ADAL" clId="{701202D7-7B85-42F2-892E-D29B1B2DCBE9}" dt="2021-03-23T01:41:29.722" v="2175" actId="22"/>
        <pc:sldMkLst>
          <pc:docMk/>
          <pc:sldMk cId="2713803748" sldId="1300"/>
        </pc:sldMkLst>
        <pc:spChg chg="mod">
          <ac:chgData name="홍필두" userId="a613eac9-2ee1-4936-8d5c-6f3d69f7b146" providerId="ADAL" clId="{701202D7-7B85-42F2-892E-D29B1B2DCBE9}" dt="2021-03-23T00:52:28.247" v="528" actId="6549"/>
          <ac:spMkLst>
            <pc:docMk/>
            <pc:sldMk cId="2713803748" sldId="1300"/>
            <ac:spMk id="7" creationId="{00000000-0000-0000-0000-000000000000}"/>
          </ac:spMkLst>
        </pc:spChg>
        <pc:spChg chg="del">
          <ac:chgData name="홍필두" userId="a613eac9-2ee1-4936-8d5c-6f3d69f7b146" providerId="ADAL" clId="{701202D7-7B85-42F2-892E-D29B1B2DCBE9}" dt="2021-03-23T00:52:34.062" v="529" actId="478"/>
          <ac:spMkLst>
            <pc:docMk/>
            <pc:sldMk cId="2713803748" sldId="1300"/>
            <ac:spMk id="9" creationId="{166B1608-2BE6-4362-93B1-A00C6F3DA225}"/>
          </ac:spMkLst>
        </pc:spChg>
        <pc:spChg chg="add mod">
          <ac:chgData name="홍필두" userId="a613eac9-2ee1-4936-8d5c-6f3d69f7b146" providerId="ADAL" clId="{701202D7-7B85-42F2-892E-D29B1B2DCBE9}" dt="2021-03-23T00:57:15.681" v="806" actId="313"/>
          <ac:spMkLst>
            <pc:docMk/>
            <pc:sldMk cId="2713803748" sldId="1300"/>
            <ac:spMk id="10" creationId="{294352DF-0F96-4DDE-8A80-C56B4CFD57DD}"/>
          </ac:spMkLst>
        </pc:spChg>
        <pc:spChg chg="mod">
          <ac:chgData name="홍필두" userId="a613eac9-2ee1-4936-8d5c-6f3d69f7b146" providerId="ADAL" clId="{701202D7-7B85-42F2-892E-D29B1B2DCBE9}" dt="2021-03-23T00:56:12.242" v="645" actId="5793"/>
          <ac:spMkLst>
            <pc:docMk/>
            <pc:sldMk cId="2713803748" sldId="1300"/>
            <ac:spMk id="12" creationId="{00000000-0000-0000-0000-000000000000}"/>
          </ac:spMkLst>
        </pc:spChg>
        <pc:spChg chg="add mod">
          <ac:chgData name="홍필두" userId="a613eac9-2ee1-4936-8d5c-6f3d69f7b146" providerId="ADAL" clId="{701202D7-7B85-42F2-892E-D29B1B2DCBE9}" dt="2021-03-23T00:58:23.796" v="910" actId="14100"/>
          <ac:spMkLst>
            <pc:docMk/>
            <pc:sldMk cId="2713803748" sldId="1300"/>
            <ac:spMk id="16" creationId="{D3C260C4-B594-4F4D-9A10-BA224DE854B8}"/>
          </ac:spMkLst>
        </pc:spChg>
        <pc:spChg chg="add mod">
          <ac:chgData name="홍필두" userId="a613eac9-2ee1-4936-8d5c-6f3d69f7b146" providerId="ADAL" clId="{701202D7-7B85-42F2-892E-D29B1B2DCBE9}" dt="2021-03-23T01:11:03.096" v="1088" actId="115"/>
          <ac:spMkLst>
            <pc:docMk/>
            <pc:sldMk cId="2713803748" sldId="1300"/>
            <ac:spMk id="17" creationId="{0C0F1741-4CEC-4C9A-9B2C-2DE904A20DB2}"/>
          </ac:spMkLst>
        </pc:spChg>
        <pc:spChg chg="add mod">
          <ac:chgData name="홍필두" userId="a613eac9-2ee1-4936-8d5c-6f3d69f7b146" providerId="ADAL" clId="{701202D7-7B85-42F2-892E-D29B1B2DCBE9}" dt="2021-03-23T01:38:10.485" v="2137" actId="207"/>
          <ac:spMkLst>
            <pc:docMk/>
            <pc:sldMk cId="2713803748" sldId="1300"/>
            <ac:spMk id="18" creationId="{2DC9B6BC-2F89-4FEC-9C12-9EC40B42E735}"/>
          </ac:spMkLst>
        </pc:spChg>
        <pc:spChg chg="add mod">
          <ac:chgData name="홍필두" userId="a613eac9-2ee1-4936-8d5c-6f3d69f7b146" providerId="ADAL" clId="{701202D7-7B85-42F2-892E-D29B1B2DCBE9}" dt="2021-03-23T01:37:36.471" v="2126"/>
          <ac:spMkLst>
            <pc:docMk/>
            <pc:sldMk cId="2713803748" sldId="1300"/>
            <ac:spMk id="20" creationId="{BA34F3E5-4480-4A6F-9DE4-1F9BDC829395}"/>
          </ac:spMkLst>
        </pc:spChg>
        <pc:spChg chg="add mod">
          <ac:chgData name="홍필두" userId="a613eac9-2ee1-4936-8d5c-6f3d69f7b146" providerId="ADAL" clId="{701202D7-7B85-42F2-892E-D29B1B2DCBE9}" dt="2021-03-23T01:40:51.358" v="2172" actId="1076"/>
          <ac:spMkLst>
            <pc:docMk/>
            <pc:sldMk cId="2713803748" sldId="1300"/>
            <ac:spMk id="21" creationId="{268C6C49-269A-43CC-AFDE-E9A53A3F8330}"/>
          </ac:spMkLst>
        </pc:spChg>
        <pc:spChg chg="add mod">
          <ac:chgData name="홍필두" userId="a613eac9-2ee1-4936-8d5c-6f3d69f7b146" providerId="ADAL" clId="{701202D7-7B85-42F2-892E-D29B1B2DCBE9}" dt="2021-03-23T01:39:33.353" v="2169" actId="1076"/>
          <ac:spMkLst>
            <pc:docMk/>
            <pc:sldMk cId="2713803748" sldId="1300"/>
            <ac:spMk id="23" creationId="{C6EAA152-CF74-4CCB-A517-C23B6A4F1DD1}"/>
          </ac:spMkLst>
        </pc:spChg>
        <pc:spChg chg="add mod">
          <ac:chgData name="홍필두" userId="a613eac9-2ee1-4936-8d5c-6f3d69f7b146" providerId="ADAL" clId="{701202D7-7B85-42F2-892E-D29B1B2DCBE9}" dt="2021-03-23T01:40:56.614" v="2173" actId="255"/>
          <ac:spMkLst>
            <pc:docMk/>
            <pc:sldMk cId="2713803748" sldId="1300"/>
            <ac:spMk id="25" creationId="{B49EEDCE-433E-4DD5-9DD2-F3CE6887609F}"/>
          </ac:spMkLst>
        </pc:spChg>
        <pc:spChg chg="add del">
          <ac:chgData name="홍필두" userId="a613eac9-2ee1-4936-8d5c-6f3d69f7b146" providerId="ADAL" clId="{701202D7-7B85-42F2-892E-D29B1B2DCBE9}" dt="2021-03-23T01:41:29.722" v="2175" actId="22"/>
          <ac:spMkLst>
            <pc:docMk/>
            <pc:sldMk cId="2713803748" sldId="1300"/>
            <ac:spMk id="27" creationId="{81A1DFF1-0564-46DA-8FD2-C3CE6D69C77A}"/>
          </ac:spMkLst>
        </pc:spChg>
        <pc:picChg chg="add mod">
          <ac:chgData name="홍필두" userId="a613eac9-2ee1-4936-8d5c-6f3d69f7b146" providerId="ADAL" clId="{701202D7-7B85-42F2-892E-D29B1B2DCBE9}" dt="2021-03-23T00:56:14.662" v="646" actId="1076"/>
          <ac:picMkLst>
            <pc:docMk/>
            <pc:sldMk cId="2713803748" sldId="1300"/>
            <ac:picMk id="3" creationId="{61AA6161-862F-4918-BCC4-FD5F48BDE46D}"/>
          </ac:picMkLst>
        </pc:picChg>
        <pc:picChg chg="add mod">
          <ac:chgData name="홍필두" userId="a613eac9-2ee1-4936-8d5c-6f3d69f7b146" providerId="ADAL" clId="{701202D7-7B85-42F2-892E-D29B1B2DCBE9}" dt="2021-03-23T00:57:51.965" v="809" actId="1076"/>
          <ac:picMkLst>
            <pc:docMk/>
            <pc:sldMk cId="2713803748" sldId="1300"/>
            <ac:picMk id="13" creationId="{10973CFE-F7EE-4D6F-A6D5-487D57946A7D}"/>
          </ac:picMkLst>
        </pc:picChg>
        <pc:picChg chg="add mod">
          <ac:chgData name="홍필두" userId="a613eac9-2ee1-4936-8d5c-6f3d69f7b146" providerId="ADAL" clId="{701202D7-7B85-42F2-892E-D29B1B2DCBE9}" dt="2021-03-23T01:35:32.274" v="1795" actId="1076"/>
          <ac:picMkLst>
            <pc:docMk/>
            <pc:sldMk cId="2713803748" sldId="1300"/>
            <ac:picMk id="15" creationId="{E8420A53-85D5-4C41-977C-3DA2458B5CFD}"/>
          </ac:picMkLst>
        </pc:picChg>
        <pc:cxnChg chg="add mod">
          <ac:chgData name="홍필두" userId="a613eac9-2ee1-4936-8d5c-6f3d69f7b146" providerId="ADAL" clId="{701202D7-7B85-42F2-892E-D29B1B2DCBE9}" dt="2021-03-23T00:55:41.368" v="536" actId="14100"/>
          <ac:cxnSpMkLst>
            <pc:docMk/>
            <pc:sldMk cId="2713803748" sldId="1300"/>
            <ac:cxnSpMk id="5" creationId="{1CB6F131-AE34-4CF6-A440-0D596474AC01}"/>
          </ac:cxnSpMkLst>
        </pc:cxnChg>
      </pc:sldChg>
      <pc:sldChg chg="addSp delSp modSp add mod">
        <pc:chgData name="홍필두" userId="a613eac9-2ee1-4936-8d5c-6f3d69f7b146" providerId="ADAL" clId="{701202D7-7B85-42F2-892E-D29B1B2DCBE9}" dt="2021-03-23T01:44:43.385" v="2204" actId="14100"/>
        <pc:sldMkLst>
          <pc:docMk/>
          <pc:sldMk cId="333354212" sldId="1301"/>
        </pc:sldMkLst>
        <pc:spChg chg="del">
          <ac:chgData name="홍필두" userId="a613eac9-2ee1-4936-8d5c-6f3d69f7b146" providerId="ADAL" clId="{701202D7-7B85-42F2-892E-D29B1B2DCBE9}" dt="2021-03-23T01:29:11.474" v="1090" actId="478"/>
          <ac:spMkLst>
            <pc:docMk/>
            <pc:sldMk cId="333354212" sldId="1301"/>
            <ac:spMk id="10" creationId="{294352DF-0F96-4DDE-8A80-C56B4CFD57DD}"/>
          </ac:spMkLst>
        </pc:spChg>
        <pc:spChg chg="mod">
          <ac:chgData name="홍필두" userId="a613eac9-2ee1-4936-8d5c-6f3d69f7b146" providerId="ADAL" clId="{701202D7-7B85-42F2-892E-D29B1B2DCBE9}" dt="2021-03-23T01:33:51.200" v="1792" actId="20577"/>
          <ac:spMkLst>
            <pc:docMk/>
            <pc:sldMk cId="333354212" sldId="1301"/>
            <ac:spMk id="12" creationId="{00000000-0000-0000-0000-000000000000}"/>
          </ac:spMkLst>
        </pc:spChg>
        <pc:spChg chg="del">
          <ac:chgData name="홍필두" userId="a613eac9-2ee1-4936-8d5c-6f3d69f7b146" providerId="ADAL" clId="{701202D7-7B85-42F2-892E-D29B1B2DCBE9}" dt="2021-03-23T01:29:11.474" v="1090" actId="478"/>
          <ac:spMkLst>
            <pc:docMk/>
            <pc:sldMk cId="333354212" sldId="1301"/>
            <ac:spMk id="16" creationId="{D3C260C4-B594-4F4D-9A10-BA224DE854B8}"/>
          </ac:spMkLst>
        </pc:spChg>
        <pc:spChg chg="del">
          <ac:chgData name="홍필두" userId="a613eac9-2ee1-4936-8d5c-6f3d69f7b146" providerId="ADAL" clId="{701202D7-7B85-42F2-892E-D29B1B2DCBE9}" dt="2021-03-23T01:29:11.474" v="1090" actId="478"/>
          <ac:spMkLst>
            <pc:docMk/>
            <pc:sldMk cId="333354212" sldId="1301"/>
            <ac:spMk id="17" creationId="{0C0F1741-4CEC-4C9A-9B2C-2DE904A20DB2}"/>
          </ac:spMkLst>
        </pc:spChg>
        <pc:picChg chg="del">
          <ac:chgData name="홍필두" userId="a613eac9-2ee1-4936-8d5c-6f3d69f7b146" providerId="ADAL" clId="{701202D7-7B85-42F2-892E-D29B1B2DCBE9}" dt="2021-03-23T01:29:11.474" v="1090" actId="478"/>
          <ac:picMkLst>
            <pc:docMk/>
            <pc:sldMk cId="333354212" sldId="1301"/>
            <ac:picMk id="3" creationId="{61AA6161-862F-4918-BCC4-FD5F48BDE46D}"/>
          </ac:picMkLst>
        </pc:picChg>
        <pc:picChg chg="add del">
          <ac:chgData name="홍필두" userId="a613eac9-2ee1-4936-8d5c-6f3d69f7b146" providerId="ADAL" clId="{701202D7-7B85-42F2-892E-D29B1B2DCBE9}" dt="2021-03-23T01:29:27.968" v="1092" actId="22"/>
          <ac:picMkLst>
            <pc:docMk/>
            <pc:sldMk cId="333354212" sldId="1301"/>
            <ac:picMk id="4" creationId="{62EE6E1F-F39C-42F7-8FBF-5971AB6F68E2}"/>
          </ac:picMkLst>
        </pc:picChg>
        <pc:picChg chg="add mod">
          <ac:chgData name="홍필두" userId="a613eac9-2ee1-4936-8d5c-6f3d69f7b146" providerId="ADAL" clId="{701202D7-7B85-42F2-892E-D29B1B2DCBE9}" dt="2021-03-23T01:32:05.091" v="1443" actId="1076"/>
          <ac:picMkLst>
            <pc:docMk/>
            <pc:sldMk cId="333354212" sldId="1301"/>
            <ac:picMk id="9" creationId="{7D20872D-6C9D-43E1-AD0F-0DD8736D903A}"/>
          </ac:picMkLst>
        </pc:picChg>
        <pc:picChg chg="del">
          <ac:chgData name="홍필두" userId="a613eac9-2ee1-4936-8d5c-6f3d69f7b146" providerId="ADAL" clId="{701202D7-7B85-42F2-892E-D29B1B2DCBE9}" dt="2021-03-23T01:29:11.474" v="1090" actId="478"/>
          <ac:picMkLst>
            <pc:docMk/>
            <pc:sldMk cId="333354212" sldId="1301"/>
            <ac:picMk id="13" creationId="{10973CFE-F7EE-4D6F-A6D5-487D57946A7D}"/>
          </ac:picMkLst>
        </pc:picChg>
        <pc:picChg chg="add mod">
          <ac:chgData name="홍필두" userId="a613eac9-2ee1-4936-8d5c-6f3d69f7b146" providerId="ADAL" clId="{701202D7-7B85-42F2-892E-D29B1B2DCBE9}" dt="2021-03-23T01:44:43.385" v="2204" actId="14100"/>
          <ac:picMkLst>
            <pc:docMk/>
            <pc:sldMk cId="333354212" sldId="1301"/>
            <ac:picMk id="14" creationId="{63CD41DA-7D77-46AC-A927-2D4EF25AB8D8}"/>
          </ac:picMkLst>
        </pc:picChg>
        <pc:cxnChg chg="del">
          <ac:chgData name="홍필두" userId="a613eac9-2ee1-4936-8d5c-6f3d69f7b146" providerId="ADAL" clId="{701202D7-7B85-42F2-892E-D29B1B2DCBE9}" dt="2021-03-23T01:29:11.474" v="1090" actId="478"/>
          <ac:cxnSpMkLst>
            <pc:docMk/>
            <pc:sldMk cId="333354212" sldId="1301"/>
            <ac:cxnSpMk id="5" creationId="{1CB6F131-AE34-4CF6-A440-0D596474AC01}"/>
          </ac:cxnSpMkLst>
        </pc:cxnChg>
      </pc:sldChg>
      <pc:sldChg chg="addSp delSp modSp add mod">
        <pc:chgData name="홍필두" userId="a613eac9-2ee1-4936-8d5c-6f3d69f7b146" providerId="ADAL" clId="{701202D7-7B85-42F2-892E-D29B1B2DCBE9}" dt="2021-03-23T01:41:55.427" v="2178"/>
        <pc:sldMkLst>
          <pc:docMk/>
          <pc:sldMk cId="3255765818" sldId="1302"/>
        </pc:sldMkLst>
        <pc:spChg chg="del">
          <ac:chgData name="홍필두" userId="a613eac9-2ee1-4936-8d5c-6f3d69f7b146" providerId="ADAL" clId="{701202D7-7B85-42F2-892E-D29B1B2DCBE9}" dt="2021-03-23T01:41:35.819" v="2177" actId="478"/>
          <ac:spMkLst>
            <pc:docMk/>
            <pc:sldMk cId="3255765818" sldId="1302"/>
            <ac:spMk id="10" creationId="{294352DF-0F96-4DDE-8A80-C56B4CFD57DD}"/>
          </ac:spMkLst>
        </pc:spChg>
        <pc:spChg chg="del">
          <ac:chgData name="홍필두" userId="a613eac9-2ee1-4936-8d5c-6f3d69f7b146" providerId="ADAL" clId="{701202D7-7B85-42F2-892E-D29B1B2DCBE9}" dt="2021-03-23T01:41:35.819" v="2177" actId="478"/>
          <ac:spMkLst>
            <pc:docMk/>
            <pc:sldMk cId="3255765818" sldId="1302"/>
            <ac:spMk id="16" creationId="{D3C260C4-B594-4F4D-9A10-BA224DE854B8}"/>
          </ac:spMkLst>
        </pc:spChg>
        <pc:spChg chg="del">
          <ac:chgData name="홍필두" userId="a613eac9-2ee1-4936-8d5c-6f3d69f7b146" providerId="ADAL" clId="{701202D7-7B85-42F2-892E-D29B1B2DCBE9}" dt="2021-03-23T01:41:35.819" v="2177" actId="478"/>
          <ac:spMkLst>
            <pc:docMk/>
            <pc:sldMk cId="3255765818" sldId="1302"/>
            <ac:spMk id="17" creationId="{0C0F1741-4CEC-4C9A-9B2C-2DE904A20DB2}"/>
          </ac:spMkLst>
        </pc:spChg>
        <pc:spChg chg="del">
          <ac:chgData name="홍필두" userId="a613eac9-2ee1-4936-8d5c-6f3d69f7b146" providerId="ADAL" clId="{701202D7-7B85-42F2-892E-D29B1B2DCBE9}" dt="2021-03-23T01:41:35.819" v="2177" actId="478"/>
          <ac:spMkLst>
            <pc:docMk/>
            <pc:sldMk cId="3255765818" sldId="1302"/>
            <ac:spMk id="18" creationId="{2DC9B6BC-2F89-4FEC-9C12-9EC40B42E735}"/>
          </ac:spMkLst>
        </pc:spChg>
        <pc:spChg chg="del">
          <ac:chgData name="홍필두" userId="a613eac9-2ee1-4936-8d5c-6f3d69f7b146" providerId="ADAL" clId="{701202D7-7B85-42F2-892E-D29B1B2DCBE9}" dt="2021-03-23T01:41:35.819" v="2177" actId="478"/>
          <ac:spMkLst>
            <pc:docMk/>
            <pc:sldMk cId="3255765818" sldId="1302"/>
            <ac:spMk id="20" creationId="{BA34F3E5-4480-4A6F-9DE4-1F9BDC829395}"/>
          </ac:spMkLst>
        </pc:spChg>
        <pc:spChg chg="del">
          <ac:chgData name="홍필두" userId="a613eac9-2ee1-4936-8d5c-6f3d69f7b146" providerId="ADAL" clId="{701202D7-7B85-42F2-892E-D29B1B2DCBE9}" dt="2021-03-23T01:41:35.819" v="2177" actId="478"/>
          <ac:spMkLst>
            <pc:docMk/>
            <pc:sldMk cId="3255765818" sldId="1302"/>
            <ac:spMk id="21" creationId="{268C6C49-269A-43CC-AFDE-E9A53A3F8330}"/>
          </ac:spMkLst>
        </pc:spChg>
        <pc:spChg chg="add mod">
          <ac:chgData name="홍필두" userId="a613eac9-2ee1-4936-8d5c-6f3d69f7b146" providerId="ADAL" clId="{701202D7-7B85-42F2-892E-D29B1B2DCBE9}" dt="2021-03-23T01:41:55.427" v="2178"/>
          <ac:spMkLst>
            <pc:docMk/>
            <pc:sldMk cId="3255765818" sldId="1302"/>
            <ac:spMk id="22" creationId="{E197C5D0-A4E0-4742-87C6-CE75451B2226}"/>
          </ac:spMkLst>
        </pc:spChg>
        <pc:spChg chg="del">
          <ac:chgData name="홍필두" userId="a613eac9-2ee1-4936-8d5c-6f3d69f7b146" providerId="ADAL" clId="{701202D7-7B85-42F2-892E-D29B1B2DCBE9}" dt="2021-03-23T01:41:35.819" v="2177" actId="478"/>
          <ac:spMkLst>
            <pc:docMk/>
            <pc:sldMk cId="3255765818" sldId="1302"/>
            <ac:spMk id="23" creationId="{C6EAA152-CF74-4CCB-A517-C23B6A4F1DD1}"/>
          </ac:spMkLst>
        </pc:spChg>
        <pc:spChg chg="add mod">
          <ac:chgData name="홍필두" userId="a613eac9-2ee1-4936-8d5c-6f3d69f7b146" providerId="ADAL" clId="{701202D7-7B85-42F2-892E-D29B1B2DCBE9}" dt="2021-03-23T01:41:55.427" v="2178"/>
          <ac:spMkLst>
            <pc:docMk/>
            <pc:sldMk cId="3255765818" sldId="1302"/>
            <ac:spMk id="24" creationId="{6B556568-FF23-4360-9C36-B9B5E58A2860}"/>
          </ac:spMkLst>
        </pc:spChg>
        <pc:spChg chg="del">
          <ac:chgData name="홍필두" userId="a613eac9-2ee1-4936-8d5c-6f3d69f7b146" providerId="ADAL" clId="{701202D7-7B85-42F2-892E-D29B1B2DCBE9}" dt="2021-03-23T01:41:35.819" v="2177" actId="478"/>
          <ac:spMkLst>
            <pc:docMk/>
            <pc:sldMk cId="3255765818" sldId="1302"/>
            <ac:spMk id="25" creationId="{B49EEDCE-433E-4DD5-9DD2-F3CE6887609F}"/>
          </ac:spMkLst>
        </pc:spChg>
        <pc:picChg chg="del">
          <ac:chgData name="홍필두" userId="a613eac9-2ee1-4936-8d5c-6f3d69f7b146" providerId="ADAL" clId="{701202D7-7B85-42F2-892E-D29B1B2DCBE9}" dt="2021-03-23T01:41:35.819" v="2177" actId="478"/>
          <ac:picMkLst>
            <pc:docMk/>
            <pc:sldMk cId="3255765818" sldId="1302"/>
            <ac:picMk id="3" creationId="{61AA6161-862F-4918-BCC4-FD5F48BDE46D}"/>
          </ac:picMkLst>
        </pc:picChg>
        <pc:picChg chg="del">
          <ac:chgData name="홍필두" userId="a613eac9-2ee1-4936-8d5c-6f3d69f7b146" providerId="ADAL" clId="{701202D7-7B85-42F2-892E-D29B1B2DCBE9}" dt="2021-03-23T01:41:35.819" v="2177" actId="478"/>
          <ac:picMkLst>
            <pc:docMk/>
            <pc:sldMk cId="3255765818" sldId="1302"/>
            <ac:picMk id="13" creationId="{10973CFE-F7EE-4D6F-A6D5-487D57946A7D}"/>
          </ac:picMkLst>
        </pc:picChg>
        <pc:picChg chg="del">
          <ac:chgData name="홍필두" userId="a613eac9-2ee1-4936-8d5c-6f3d69f7b146" providerId="ADAL" clId="{701202D7-7B85-42F2-892E-D29B1B2DCBE9}" dt="2021-03-23T01:41:35.819" v="2177" actId="478"/>
          <ac:picMkLst>
            <pc:docMk/>
            <pc:sldMk cId="3255765818" sldId="1302"/>
            <ac:picMk id="15" creationId="{E8420A53-85D5-4C41-977C-3DA2458B5CFD}"/>
          </ac:picMkLst>
        </pc:picChg>
        <pc:picChg chg="add mod">
          <ac:chgData name="홍필두" userId="a613eac9-2ee1-4936-8d5c-6f3d69f7b146" providerId="ADAL" clId="{701202D7-7B85-42F2-892E-D29B1B2DCBE9}" dt="2021-03-23T01:41:55.427" v="2178"/>
          <ac:picMkLst>
            <pc:docMk/>
            <pc:sldMk cId="3255765818" sldId="1302"/>
            <ac:picMk id="19" creationId="{E95A995F-7AF1-416F-8006-076732B1A4AE}"/>
          </ac:picMkLst>
        </pc:picChg>
        <pc:cxnChg chg="del">
          <ac:chgData name="홍필두" userId="a613eac9-2ee1-4936-8d5c-6f3d69f7b146" providerId="ADAL" clId="{701202D7-7B85-42F2-892E-D29B1B2DCBE9}" dt="2021-03-23T01:41:35.819" v="2177" actId="478"/>
          <ac:cxnSpMkLst>
            <pc:docMk/>
            <pc:sldMk cId="3255765818" sldId="1302"/>
            <ac:cxnSpMk id="5" creationId="{1CB6F131-AE34-4CF6-A440-0D596474AC01}"/>
          </ac:cxnSpMkLst>
        </pc:cxnChg>
      </pc:sldChg>
      <pc:sldChg chg="addSp delSp modSp add mod">
        <pc:chgData name="홍필두" userId="a613eac9-2ee1-4936-8d5c-6f3d69f7b146" providerId="ADAL" clId="{701202D7-7B85-42F2-892E-D29B1B2DCBE9}" dt="2021-03-23T01:43:38.708" v="2200" actId="1076"/>
        <pc:sldMkLst>
          <pc:docMk/>
          <pc:sldMk cId="1324307138" sldId="1303"/>
        </pc:sldMkLst>
        <pc:spChg chg="add mod">
          <ac:chgData name="홍필두" userId="a613eac9-2ee1-4936-8d5c-6f3d69f7b146" providerId="ADAL" clId="{701202D7-7B85-42F2-892E-D29B1B2DCBE9}" dt="2021-03-23T01:43:38.708" v="2200" actId="1076"/>
          <ac:spMkLst>
            <pc:docMk/>
            <pc:sldMk cId="1324307138" sldId="1303"/>
            <ac:spMk id="13" creationId="{9144E900-B12F-4509-B264-D649917325D5}"/>
          </ac:spMkLst>
        </pc:spChg>
        <pc:spChg chg="del">
          <ac:chgData name="홍필두" userId="a613eac9-2ee1-4936-8d5c-6f3d69f7b146" providerId="ADAL" clId="{701202D7-7B85-42F2-892E-D29B1B2DCBE9}" dt="2021-03-23T01:42:10.632" v="2180" actId="478"/>
          <ac:spMkLst>
            <pc:docMk/>
            <pc:sldMk cId="1324307138" sldId="1303"/>
            <ac:spMk id="22" creationId="{E197C5D0-A4E0-4742-87C6-CE75451B2226}"/>
          </ac:spMkLst>
        </pc:spChg>
        <pc:spChg chg="del">
          <ac:chgData name="홍필두" userId="a613eac9-2ee1-4936-8d5c-6f3d69f7b146" providerId="ADAL" clId="{701202D7-7B85-42F2-892E-D29B1B2DCBE9}" dt="2021-03-23T01:42:10.632" v="2180" actId="478"/>
          <ac:spMkLst>
            <pc:docMk/>
            <pc:sldMk cId="1324307138" sldId="1303"/>
            <ac:spMk id="24" creationId="{6B556568-FF23-4360-9C36-B9B5E58A2860}"/>
          </ac:spMkLst>
        </pc:spChg>
        <pc:picChg chg="add mod">
          <ac:chgData name="홍필두" userId="a613eac9-2ee1-4936-8d5c-6f3d69f7b146" providerId="ADAL" clId="{701202D7-7B85-42F2-892E-D29B1B2DCBE9}" dt="2021-03-23T01:42:28.338" v="2184" actId="1076"/>
          <ac:picMkLst>
            <pc:docMk/>
            <pc:sldMk cId="1324307138" sldId="1303"/>
            <ac:picMk id="10" creationId="{C628657D-5F19-404D-99C6-9EF59990AEED}"/>
          </ac:picMkLst>
        </pc:picChg>
        <pc:picChg chg="add mod">
          <ac:chgData name="홍필두" userId="a613eac9-2ee1-4936-8d5c-6f3d69f7b146" providerId="ADAL" clId="{701202D7-7B85-42F2-892E-D29B1B2DCBE9}" dt="2021-03-23T01:42:29.401" v="2185" actId="1076"/>
          <ac:picMkLst>
            <pc:docMk/>
            <pc:sldMk cId="1324307138" sldId="1303"/>
            <ac:picMk id="11" creationId="{7896514E-F236-4F10-BD67-E1A4EE4F0340}"/>
          </ac:picMkLst>
        </pc:picChg>
        <pc:picChg chg="del">
          <ac:chgData name="홍필두" userId="a613eac9-2ee1-4936-8d5c-6f3d69f7b146" providerId="ADAL" clId="{701202D7-7B85-42F2-892E-D29B1B2DCBE9}" dt="2021-03-23T01:42:10.632" v="2180" actId="478"/>
          <ac:picMkLst>
            <pc:docMk/>
            <pc:sldMk cId="1324307138" sldId="1303"/>
            <ac:picMk id="19" creationId="{E95A995F-7AF1-416F-8006-076732B1A4AE}"/>
          </ac:picMkLst>
        </pc:picChg>
      </pc:sldChg>
      <pc:sldChg chg="addSp delSp modSp add mod">
        <pc:chgData name="홍필두" userId="a613eac9-2ee1-4936-8d5c-6f3d69f7b146" providerId="ADAL" clId="{701202D7-7B85-42F2-892E-D29B1B2DCBE9}" dt="2021-03-23T02:09:17.429" v="2788" actId="1076"/>
        <pc:sldMkLst>
          <pc:docMk/>
          <pc:sldMk cId="2234036467" sldId="1304"/>
        </pc:sldMkLst>
        <pc:spChg chg="add mod">
          <ac:chgData name="홍필두" userId="a613eac9-2ee1-4936-8d5c-6f3d69f7b146" providerId="ADAL" clId="{701202D7-7B85-42F2-892E-D29B1B2DCBE9}" dt="2021-03-23T02:09:16.059" v="2787" actId="1076"/>
          <ac:spMkLst>
            <pc:docMk/>
            <pc:sldMk cId="2234036467" sldId="1304"/>
            <ac:spMk id="2" creationId="{982AB02B-B4A0-49A6-8503-5B1515A6B72D}"/>
          </ac:spMkLst>
        </pc:spChg>
        <pc:spChg chg="mod">
          <ac:chgData name="홍필두" userId="a613eac9-2ee1-4936-8d5c-6f3d69f7b146" providerId="ADAL" clId="{701202D7-7B85-42F2-892E-D29B1B2DCBE9}" dt="2021-03-23T02:09:09.605" v="2785" actId="20577"/>
          <ac:spMkLst>
            <pc:docMk/>
            <pc:sldMk cId="2234036467" sldId="1304"/>
            <ac:spMk id="12" creationId="{00000000-0000-0000-0000-000000000000}"/>
          </ac:spMkLst>
        </pc:spChg>
        <pc:spChg chg="del">
          <ac:chgData name="홍필두" userId="a613eac9-2ee1-4936-8d5c-6f3d69f7b146" providerId="ADAL" clId="{701202D7-7B85-42F2-892E-D29B1B2DCBE9}" dt="2021-03-23T01:42:50.871" v="2188" actId="478"/>
          <ac:spMkLst>
            <pc:docMk/>
            <pc:sldMk cId="2234036467" sldId="1304"/>
            <ac:spMk id="13" creationId="{9144E900-B12F-4509-B264-D649917325D5}"/>
          </ac:spMkLst>
        </pc:spChg>
        <pc:picChg chg="del">
          <ac:chgData name="홍필두" userId="a613eac9-2ee1-4936-8d5c-6f3d69f7b146" providerId="ADAL" clId="{701202D7-7B85-42F2-892E-D29B1B2DCBE9}" dt="2021-03-23T01:42:50.871" v="2188" actId="478"/>
          <ac:picMkLst>
            <pc:docMk/>
            <pc:sldMk cId="2234036467" sldId="1304"/>
            <ac:picMk id="10" creationId="{C628657D-5F19-404D-99C6-9EF59990AEED}"/>
          </ac:picMkLst>
        </pc:picChg>
        <pc:picChg chg="del">
          <ac:chgData name="홍필두" userId="a613eac9-2ee1-4936-8d5c-6f3d69f7b146" providerId="ADAL" clId="{701202D7-7B85-42F2-892E-D29B1B2DCBE9}" dt="2021-03-23T01:42:50.871" v="2188" actId="478"/>
          <ac:picMkLst>
            <pc:docMk/>
            <pc:sldMk cId="2234036467" sldId="1304"/>
            <ac:picMk id="11" creationId="{7896514E-F236-4F10-BD67-E1A4EE4F0340}"/>
          </ac:picMkLst>
        </pc:picChg>
        <pc:picChg chg="add mod">
          <ac:chgData name="홍필두" userId="a613eac9-2ee1-4936-8d5c-6f3d69f7b146" providerId="ADAL" clId="{701202D7-7B85-42F2-892E-D29B1B2DCBE9}" dt="2021-03-23T02:09:17.429" v="2788" actId="1076"/>
          <ac:picMkLst>
            <pc:docMk/>
            <pc:sldMk cId="2234036467" sldId="1304"/>
            <ac:picMk id="14" creationId="{F955BC8F-103D-4410-B633-4F76D5FA7B27}"/>
          </ac:picMkLst>
        </pc:picChg>
        <pc:picChg chg="add mod">
          <ac:chgData name="홍필두" userId="a613eac9-2ee1-4936-8d5c-6f3d69f7b146" providerId="ADAL" clId="{701202D7-7B85-42F2-892E-D29B1B2DCBE9}" dt="2021-03-23T02:09:13.650" v="2786" actId="1076"/>
          <ac:picMkLst>
            <pc:docMk/>
            <pc:sldMk cId="2234036467" sldId="1304"/>
            <ac:picMk id="15" creationId="{00E48197-02CB-40BD-96A9-72EA857A0FE4}"/>
          </ac:picMkLst>
        </pc:picChg>
      </pc:sldChg>
      <pc:sldChg chg="addSp modSp add mod">
        <pc:chgData name="홍필두" userId="a613eac9-2ee1-4936-8d5c-6f3d69f7b146" providerId="ADAL" clId="{701202D7-7B85-42F2-892E-D29B1B2DCBE9}" dt="2021-03-23T02:07:27.142" v="2701" actId="14100"/>
        <pc:sldMkLst>
          <pc:docMk/>
          <pc:sldMk cId="1159400639" sldId="1305"/>
        </pc:sldMkLst>
        <pc:spChg chg="mod">
          <ac:chgData name="홍필두" userId="a613eac9-2ee1-4936-8d5c-6f3d69f7b146" providerId="ADAL" clId="{701202D7-7B85-42F2-892E-D29B1B2DCBE9}" dt="2021-03-23T02:02:15.790" v="2683"/>
          <ac:spMkLst>
            <pc:docMk/>
            <pc:sldMk cId="1159400639" sldId="1305"/>
            <ac:spMk id="16" creationId="{00000000-0000-0000-0000-000000000000}"/>
          </ac:spMkLst>
        </pc:spChg>
        <pc:picChg chg="add mod">
          <ac:chgData name="홍필두" userId="a613eac9-2ee1-4936-8d5c-6f3d69f7b146" providerId="ADAL" clId="{701202D7-7B85-42F2-892E-D29B1B2DCBE9}" dt="2021-03-23T02:07:27.142" v="2701" actId="14100"/>
          <ac:picMkLst>
            <pc:docMk/>
            <pc:sldMk cId="1159400639" sldId="1305"/>
            <ac:picMk id="3" creationId="{A23DA919-A129-448A-A991-2D20004CB469}"/>
          </ac:picMkLst>
        </pc:picChg>
        <pc:picChg chg="add mod">
          <ac:chgData name="홍필두" userId="a613eac9-2ee1-4936-8d5c-6f3d69f7b146" providerId="ADAL" clId="{701202D7-7B85-42F2-892E-D29B1B2DCBE9}" dt="2021-03-23T02:07:22.772" v="2700" actId="1076"/>
          <ac:picMkLst>
            <pc:docMk/>
            <pc:sldMk cId="1159400639" sldId="1305"/>
            <ac:picMk id="5" creationId="{13C02741-A62F-4FA7-8686-9C410076DE83}"/>
          </ac:picMkLst>
        </pc:picChg>
      </pc:sldChg>
      <pc:sldChg chg="addSp modSp add del mod ord">
        <pc:chgData name="홍필두" userId="a613eac9-2ee1-4936-8d5c-6f3d69f7b146" providerId="ADAL" clId="{701202D7-7B85-42F2-892E-D29B1B2DCBE9}" dt="2021-03-23T02:04:22.919" v="2689" actId="1076"/>
        <pc:sldMkLst>
          <pc:docMk/>
          <pc:sldMk cId="4190637713" sldId="1306"/>
        </pc:sldMkLst>
        <pc:spChg chg="mod">
          <ac:chgData name="홍필두" userId="a613eac9-2ee1-4936-8d5c-6f3d69f7b146" providerId="ADAL" clId="{701202D7-7B85-42F2-892E-D29B1B2DCBE9}" dt="2021-03-23T02:02:04.293" v="2675" actId="20577"/>
          <ac:spMkLst>
            <pc:docMk/>
            <pc:sldMk cId="4190637713" sldId="1306"/>
            <ac:spMk id="16" creationId="{00000000-0000-0000-0000-000000000000}"/>
          </ac:spMkLst>
        </pc:spChg>
        <pc:picChg chg="add mod">
          <ac:chgData name="홍필두" userId="a613eac9-2ee1-4936-8d5c-6f3d69f7b146" providerId="ADAL" clId="{701202D7-7B85-42F2-892E-D29B1B2DCBE9}" dt="2021-03-23T02:03:53.922" v="2686" actId="1076"/>
          <ac:picMkLst>
            <pc:docMk/>
            <pc:sldMk cId="4190637713" sldId="1306"/>
            <ac:picMk id="3" creationId="{B6E136C6-EC99-4129-9F6D-6E7F895D882E}"/>
          </ac:picMkLst>
        </pc:picChg>
        <pc:picChg chg="add mod">
          <ac:chgData name="홍필두" userId="a613eac9-2ee1-4936-8d5c-6f3d69f7b146" providerId="ADAL" clId="{701202D7-7B85-42F2-892E-D29B1B2DCBE9}" dt="2021-03-23T02:04:22.919" v="2689" actId="1076"/>
          <ac:picMkLst>
            <pc:docMk/>
            <pc:sldMk cId="4190637713" sldId="1306"/>
            <ac:picMk id="5" creationId="{41FCFBFB-4D75-48BB-9C5A-EE3644449BD9}"/>
          </ac:picMkLst>
        </pc:picChg>
      </pc:sldChg>
      <pc:sldChg chg="addSp delSp modSp add mod">
        <pc:chgData name="홍필두" userId="a613eac9-2ee1-4936-8d5c-6f3d69f7b146" providerId="ADAL" clId="{701202D7-7B85-42F2-892E-D29B1B2DCBE9}" dt="2021-03-23T02:01:08.985" v="2658" actId="1076"/>
        <pc:sldMkLst>
          <pc:docMk/>
          <pc:sldMk cId="3438146406" sldId="1307"/>
        </pc:sldMkLst>
        <pc:spChg chg="mod">
          <ac:chgData name="홍필두" userId="a613eac9-2ee1-4936-8d5c-6f3d69f7b146" providerId="ADAL" clId="{701202D7-7B85-42F2-892E-D29B1B2DCBE9}" dt="2021-03-23T01:53:24.990" v="2263"/>
          <ac:spMkLst>
            <pc:docMk/>
            <pc:sldMk cId="3438146406" sldId="1307"/>
            <ac:spMk id="7" creationId="{00000000-0000-0000-0000-000000000000}"/>
          </ac:spMkLst>
        </pc:spChg>
        <pc:spChg chg="mod">
          <ac:chgData name="홍필두" userId="a613eac9-2ee1-4936-8d5c-6f3d69f7b146" providerId="ADAL" clId="{701202D7-7B85-42F2-892E-D29B1B2DCBE9}" dt="2021-03-23T02:01:05.505" v="2656"/>
          <ac:spMkLst>
            <pc:docMk/>
            <pc:sldMk cId="3438146406" sldId="1307"/>
            <ac:spMk id="12" creationId="{00000000-0000-0000-0000-000000000000}"/>
          </ac:spMkLst>
        </pc:spChg>
        <pc:picChg chg="add mod">
          <ac:chgData name="홍필두" userId="a613eac9-2ee1-4936-8d5c-6f3d69f7b146" providerId="ADAL" clId="{701202D7-7B85-42F2-892E-D29B1B2DCBE9}" dt="2021-03-23T02:01:08.985" v="2658" actId="1076"/>
          <ac:picMkLst>
            <pc:docMk/>
            <pc:sldMk cId="3438146406" sldId="1307"/>
            <ac:picMk id="3" creationId="{BEDDE82C-9885-4A6F-81B4-D08CE2E3A4AC}"/>
          </ac:picMkLst>
        </pc:picChg>
        <pc:picChg chg="add mod">
          <ac:chgData name="홍필두" userId="a613eac9-2ee1-4936-8d5c-6f3d69f7b146" providerId="ADAL" clId="{701202D7-7B85-42F2-892E-D29B1B2DCBE9}" dt="2021-03-23T02:01:07.410" v="2657" actId="1076"/>
          <ac:picMkLst>
            <pc:docMk/>
            <pc:sldMk cId="3438146406" sldId="1307"/>
            <ac:picMk id="5" creationId="{7AB095F4-CFAD-415C-B343-0CCC28595BC6}"/>
          </ac:picMkLst>
        </pc:picChg>
        <pc:picChg chg="del">
          <ac:chgData name="홍필두" userId="a613eac9-2ee1-4936-8d5c-6f3d69f7b146" providerId="ADAL" clId="{701202D7-7B85-42F2-892E-D29B1B2DCBE9}" dt="2021-03-23T01:57:23.570" v="2471" actId="478"/>
          <ac:picMkLst>
            <pc:docMk/>
            <pc:sldMk cId="3438146406" sldId="1307"/>
            <ac:picMk id="9" creationId="{7D20872D-6C9D-43E1-AD0F-0DD8736D903A}"/>
          </ac:picMkLst>
        </pc:picChg>
        <pc:picChg chg="del">
          <ac:chgData name="홍필두" userId="a613eac9-2ee1-4936-8d5c-6f3d69f7b146" providerId="ADAL" clId="{701202D7-7B85-42F2-892E-D29B1B2DCBE9}" dt="2021-03-23T01:57:23.570" v="2471" actId="478"/>
          <ac:picMkLst>
            <pc:docMk/>
            <pc:sldMk cId="3438146406" sldId="1307"/>
            <ac:picMk id="14" creationId="{63CD41DA-7D77-46AC-A927-2D4EF25AB8D8}"/>
          </ac:picMkLst>
        </pc:picChg>
      </pc:sldChg>
      <pc:sldChg chg="addSp delSp modSp add mod">
        <pc:chgData name="홍필두" userId="a613eac9-2ee1-4936-8d5c-6f3d69f7b146" providerId="ADAL" clId="{701202D7-7B85-42F2-892E-D29B1B2DCBE9}" dt="2021-03-23T02:04:57.109" v="2694" actId="1076"/>
        <pc:sldMkLst>
          <pc:docMk/>
          <pc:sldMk cId="818878364" sldId="1308"/>
        </pc:sldMkLst>
        <pc:picChg chg="del">
          <ac:chgData name="홍필두" userId="a613eac9-2ee1-4936-8d5c-6f3d69f7b146" providerId="ADAL" clId="{701202D7-7B85-42F2-892E-D29B1B2DCBE9}" dt="2021-03-23T02:04:32.554" v="2691" actId="478"/>
          <ac:picMkLst>
            <pc:docMk/>
            <pc:sldMk cId="818878364" sldId="1308"/>
            <ac:picMk id="3" creationId="{B6E136C6-EC99-4129-9F6D-6E7F895D882E}"/>
          </ac:picMkLst>
        </pc:picChg>
        <pc:picChg chg="add mod">
          <ac:chgData name="홍필두" userId="a613eac9-2ee1-4936-8d5c-6f3d69f7b146" providerId="ADAL" clId="{701202D7-7B85-42F2-892E-D29B1B2DCBE9}" dt="2021-03-23T02:04:57.109" v="2694" actId="1076"/>
          <ac:picMkLst>
            <pc:docMk/>
            <pc:sldMk cId="818878364" sldId="1308"/>
            <ac:picMk id="4" creationId="{B448052D-F56E-4D21-86D9-FCF78E5016B3}"/>
          </ac:picMkLst>
        </pc:picChg>
        <pc:picChg chg="del">
          <ac:chgData name="홍필두" userId="a613eac9-2ee1-4936-8d5c-6f3d69f7b146" providerId="ADAL" clId="{701202D7-7B85-42F2-892E-D29B1B2DCBE9}" dt="2021-03-23T02:04:32.554" v="2691" actId="478"/>
          <ac:picMkLst>
            <pc:docMk/>
            <pc:sldMk cId="818878364" sldId="1308"/>
            <ac:picMk id="5" creationId="{41FCFBFB-4D75-48BB-9C5A-EE3644449BD9}"/>
          </ac:picMkLst>
        </pc:picChg>
      </pc:sldChg>
    </pc:docChg>
  </pc:docChgLst>
  <pc:docChgLst>
    <pc:chgData name="홍필두" userId="a613eac9-2ee1-4936-8d5c-6f3d69f7b146" providerId="ADAL" clId="{6A11FA28-B95F-4296-88DE-4D375F3956D6}"/>
    <pc:docChg chg="modSld modMainMaster modNotesMaster">
      <pc:chgData name="홍필두" userId="a613eac9-2ee1-4936-8d5c-6f3d69f7b146" providerId="ADAL" clId="{6A11FA28-B95F-4296-88DE-4D375F3956D6}" dt="2021-03-24T23:40:42.982" v="0"/>
      <pc:docMkLst>
        <pc:docMk/>
      </pc:docMkLst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0" sldId="694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0" sldId="694"/>
            <ac:spMk id="3075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0" sldId="694"/>
            <ac:picMk id="4" creationId="{00000000-0000-0000-0000-000000000000}"/>
          </ac:picMkLst>
        </pc:pic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536599336" sldId="961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536599336" sldId="961"/>
            <ac:spMk id="5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536599336" sldId="961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536599336" sldId="961"/>
            <ac:spMk id="331781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2553864270" sldId="977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53864270" sldId="977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53864270" sldId="977"/>
            <ac:spMk id="2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53864270" sldId="977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53864270" sldId="977"/>
            <ac:spMk id="331781" creationId="{00000000-0000-0000-0000-000000000000}"/>
          </ac:spMkLst>
        </pc:sp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2259212684" sldId="991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59212684" sldId="991"/>
            <ac:spMk id="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59212684" sldId="991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59212684" sldId="991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59212684" sldId="991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59212684" sldId="991"/>
            <ac:spMk id="331781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59212684" sldId="991"/>
            <ac:spMk id="331782" creationId="{00000000-0000-0000-0000-000000000000}"/>
          </ac:spMkLst>
        </pc:sp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2540353236" sldId="1282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40353236" sldId="1282"/>
            <ac:spMk id="4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40353236" sldId="1282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40353236" sldId="1282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40353236" sldId="1282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40353236" sldId="1282"/>
            <ac:spMk id="331781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2540353236" sldId="1282"/>
            <ac:picMk id="3" creationId="{00000000-0000-0000-0000-000000000000}"/>
          </ac:picMkLst>
        </pc:picChg>
      </pc:sldChg>
      <pc:sldChg chg="modSp modNotes">
        <pc:chgData name="홍필두" userId="a613eac9-2ee1-4936-8d5c-6f3d69f7b146" providerId="ADAL" clId="{6A11FA28-B95F-4296-88DE-4D375F3956D6}" dt="2021-03-24T23:40:42.982" v="0"/>
        <pc:sldMkLst>
          <pc:docMk/>
          <pc:sldMk cId="811139450" sldId="1286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11139450" sldId="1286"/>
            <ac:spMk id="6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11139450" sldId="1286"/>
            <ac:spMk id="16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811139450" sldId="1286"/>
            <ac:picMk id="3" creationId="{051FC91B-40A1-4A54-9426-B2247208997B}"/>
          </ac:picMkLst>
        </pc:pic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795880964" sldId="1291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795880964" sldId="1291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795880964" sldId="1291"/>
            <ac:spMk id="2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795880964" sldId="1291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795880964" sldId="1291"/>
            <ac:spMk id="331781" creationId="{00000000-0000-0000-0000-000000000000}"/>
          </ac:spMkLst>
        </pc:sp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4237691391" sldId="1292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4237691391" sldId="1292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4237691391" sldId="1292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4237691391" sldId="1292"/>
            <ac:spMk id="1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4237691391" sldId="1292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4237691391" sldId="1292"/>
            <ac:spMk id="331781" creationId="{00000000-0000-0000-0000-000000000000}"/>
          </ac:spMkLst>
        </pc:spChg>
        <pc:graphicFrameChg chg="mod">
          <ac:chgData name="홍필두" userId="a613eac9-2ee1-4936-8d5c-6f3d69f7b146" providerId="ADAL" clId="{6A11FA28-B95F-4296-88DE-4D375F3956D6}" dt="2021-03-24T23:40:42.982" v="0"/>
          <ac:graphicFrameMkLst>
            <pc:docMk/>
            <pc:sldMk cId="4237691391" sldId="1292"/>
            <ac:graphicFrameMk id="14" creationId="{D0AF930D-93FC-439B-9198-2D09380D3ECD}"/>
          </ac:graphicFrameMkLst>
        </pc:graphicFrame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2572116185" sldId="1294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72116185" sldId="1294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72116185" sldId="1294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72116185" sldId="1294"/>
            <ac:spMk id="1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72116185" sldId="1294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72116185" sldId="1294"/>
            <ac:spMk id="331781" creationId="{00000000-0000-0000-0000-000000000000}"/>
          </ac:spMkLst>
        </pc:spChg>
        <pc:graphicFrameChg chg="mod">
          <ac:chgData name="홍필두" userId="a613eac9-2ee1-4936-8d5c-6f3d69f7b146" providerId="ADAL" clId="{6A11FA28-B95F-4296-88DE-4D375F3956D6}" dt="2021-03-24T23:40:42.982" v="0"/>
          <ac:graphicFrameMkLst>
            <pc:docMk/>
            <pc:sldMk cId="2572116185" sldId="1294"/>
            <ac:graphicFrameMk id="10" creationId="{0254EAA7-4CA0-424F-96D2-F1DD60795B1E}"/>
          </ac:graphicFrameMkLst>
        </pc:graphicFrame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691151187" sldId="1295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691151187" sldId="1295"/>
            <ac:spMk id="4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691151187" sldId="1295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691151187" sldId="1295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691151187" sldId="1295"/>
            <ac:spMk id="13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691151187" sldId="1295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691151187" sldId="1295"/>
            <ac:spMk id="331781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691151187" sldId="1295"/>
            <ac:picMk id="2" creationId="{00000000-0000-0000-0000-000000000000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691151187" sldId="1295"/>
            <ac:picMk id="10" creationId="{00000000-0000-0000-0000-000000000000}"/>
          </ac:picMkLst>
        </pc:picChg>
        <pc:cxnChg chg="mod">
          <ac:chgData name="홍필두" userId="a613eac9-2ee1-4936-8d5c-6f3d69f7b146" providerId="ADAL" clId="{6A11FA28-B95F-4296-88DE-4D375F3956D6}" dt="2021-03-24T23:40:42.982" v="0"/>
          <ac:cxnSpMkLst>
            <pc:docMk/>
            <pc:sldMk cId="691151187" sldId="1295"/>
            <ac:cxnSpMk id="6" creationId="{00000000-0000-0000-0000-000000000000}"/>
          </ac:cxnSpMkLst>
        </pc:cxn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3489757369" sldId="1296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89757369" sldId="1296"/>
            <ac:spMk id="4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89757369" sldId="1296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89757369" sldId="1296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89757369" sldId="1296"/>
            <ac:spMk id="13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89757369" sldId="1296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89757369" sldId="1296"/>
            <ac:spMk id="331781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3489757369" sldId="1296"/>
            <ac:picMk id="2" creationId="{00000000-0000-0000-0000-000000000000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3489757369" sldId="1296"/>
            <ac:picMk id="10" creationId="{00000000-0000-0000-0000-000000000000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3489757369" sldId="1296"/>
            <ac:picMk id="11" creationId="{00000000-0000-0000-0000-000000000000}"/>
          </ac:picMkLst>
        </pc:picChg>
        <pc:cxnChg chg="mod">
          <ac:chgData name="홍필두" userId="a613eac9-2ee1-4936-8d5c-6f3d69f7b146" providerId="ADAL" clId="{6A11FA28-B95F-4296-88DE-4D375F3956D6}" dt="2021-03-24T23:40:42.982" v="0"/>
          <ac:cxnSpMkLst>
            <pc:docMk/>
            <pc:sldMk cId="3489757369" sldId="1296"/>
            <ac:cxnSpMk id="6" creationId="{00000000-0000-0000-0000-000000000000}"/>
          </ac:cxnSpMkLst>
        </pc:cxnChg>
      </pc:sldChg>
      <pc:sldChg chg="modSp modNotes">
        <pc:chgData name="홍필두" userId="a613eac9-2ee1-4936-8d5c-6f3d69f7b146" providerId="ADAL" clId="{6A11FA28-B95F-4296-88DE-4D375F3956D6}" dt="2021-03-24T23:40:42.982" v="0"/>
        <pc:sldMkLst>
          <pc:docMk/>
          <pc:sldMk cId="463220843" sldId="1297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463220843" sldId="1297"/>
            <ac:spMk id="6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463220843" sldId="1297"/>
            <ac:spMk id="16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463220843" sldId="1297"/>
            <ac:picMk id="4" creationId="{14564EF0-9EBB-4CB8-8C6A-743F41C1DA4D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463220843" sldId="1297"/>
            <ac:picMk id="7" creationId="{F83BE9AF-854E-4208-BE6F-4BCCEA776E4A}"/>
          </ac:picMkLst>
        </pc:pic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881505119" sldId="1298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81505119" sldId="1298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81505119" sldId="1298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81505119" sldId="1298"/>
            <ac:spMk id="9" creationId="{166B1608-2BE6-4362-93B1-A00C6F3DA225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81505119" sldId="1298"/>
            <ac:spMk id="1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81505119" sldId="1298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81505119" sldId="1298"/>
            <ac:spMk id="331781" creationId="{00000000-0000-0000-0000-000000000000}"/>
          </ac:spMkLst>
        </pc:sp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2713803748" sldId="1300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10" creationId="{294352DF-0F96-4DDE-8A80-C56B4CFD57DD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1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16" creationId="{D3C260C4-B594-4F4D-9A10-BA224DE854B8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17" creationId="{0C0F1741-4CEC-4C9A-9B2C-2DE904A20DB2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18" creationId="{2DC9B6BC-2F89-4FEC-9C12-9EC40B42E735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20" creationId="{BA34F3E5-4480-4A6F-9DE4-1F9BDC829395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21" creationId="{268C6C49-269A-43CC-AFDE-E9A53A3F833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23" creationId="{C6EAA152-CF74-4CCB-A517-C23B6A4F1DD1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25" creationId="{B49EEDCE-433E-4DD5-9DD2-F3CE6887609F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331781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2713803748" sldId="1300"/>
            <ac:picMk id="3" creationId="{61AA6161-862F-4918-BCC4-FD5F48BDE46D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2713803748" sldId="1300"/>
            <ac:picMk id="13" creationId="{10973CFE-F7EE-4D6F-A6D5-487D57946A7D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2713803748" sldId="1300"/>
            <ac:picMk id="15" creationId="{E8420A53-85D5-4C41-977C-3DA2458B5CFD}"/>
          </ac:picMkLst>
        </pc:picChg>
        <pc:cxnChg chg="mod">
          <ac:chgData name="홍필두" userId="a613eac9-2ee1-4936-8d5c-6f3d69f7b146" providerId="ADAL" clId="{6A11FA28-B95F-4296-88DE-4D375F3956D6}" dt="2021-03-24T23:40:42.982" v="0"/>
          <ac:cxnSpMkLst>
            <pc:docMk/>
            <pc:sldMk cId="2713803748" sldId="1300"/>
            <ac:cxnSpMk id="5" creationId="{1CB6F131-AE34-4CF6-A440-0D596474AC01}"/>
          </ac:cxnSpMkLst>
        </pc:cxn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333354212" sldId="1301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33354212" sldId="1301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33354212" sldId="1301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33354212" sldId="1301"/>
            <ac:spMk id="1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33354212" sldId="1301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33354212" sldId="1301"/>
            <ac:spMk id="331781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333354212" sldId="1301"/>
            <ac:picMk id="9" creationId="{7D20872D-6C9D-43E1-AD0F-0DD8736D903A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333354212" sldId="1301"/>
            <ac:picMk id="14" creationId="{63CD41DA-7D77-46AC-A927-2D4EF25AB8D8}"/>
          </ac:picMkLst>
        </pc:pic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3255765818" sldId="1302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255765818" sldId="1302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255765818" sldId="1302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255765818" sldId="1302"/>
            <ac:spMk id="1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255765818" sldId="1302"/>
            <ac:spMk id="22" creationId="{E197C5D0-A4E0-4742-87C6-CE75451B2226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255765818" sldId="1302"/>
            <ac:spMk id="24" creationId="{6B556568-FF23-4360-9C36-B9B5E58A286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255765818" sldId="1302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255765818" sldId="1302"/>
            <ac:spMk id="331781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3255765818" sldId="1302"/>
            <ac:picMk id="19" creationId="{E95A995F-7AF1-416F-8006-076732B1A4AE}"/>
          </ac:picMkLst>
        </pc:pic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1324307138" sldId="1303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1324307138" sldId="1303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1324307138" sldId="1303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1324307138" sldId="1303"/>
            <ac:spMk id="1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1324307138" sldId="1303"/>
            <ac:spMk id="13" creationId="{9144E900-B12F-4509-B264-D649917325D5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1324307138" sldId="1303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1324307138" sldId="1303"/>
            <ac:spMk id="331781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1324307138" sldId="1303"/>
            <ac:picMk id="10" creationId="{C628657D-5F19-404D-99C6-9EF59990AEED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1324307138" sldId="1303"/>
            <ac:picMk id="11" creationId="{7896514E-F236-4F10-BD67-E1A4EE4F0340}"/>
          </ac:picMkLst>
        </pc:pic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2234036467" sldId="1304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34036467" sldId="1304"/>
            <ac:spMk id="2" creationId="{982AB02B-B4A0-49A6-8503-5B1515A6B72D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34036467" sldId="1304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34036467" sldId="1304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34036467" sldId="1304"/>
            <ac:spMk id="1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34036467" sldId="1304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34036467" sldId="1304"/>
            <ac:spMk id="331781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2234036467" sldId="1304"/>
            <ac:picMk id="14" creationId="{F955BC8F-103D-4410-B633-4F76D5FA7B27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2234036467" sldId="1304"/>
            <ac:picMk id="15" creationId="{00E48197-02CB-40BD-96A9-72EA857A0FE4}"/>
          </ac:picMkLst>
        </pc:picChg>
      </pc:sldChg>
      <pc:sldChg chg="modSp modNotes">
        <pc:chgData name="홍필두" userId="a613eac9-2ee1-4936-8d5c-6f3d69f7b146" providerId="ADAL" clId="{6A11FA28-B95F-4296-88DE-4D375F3956D6}" dt="2021-03-24T23:40:42.982" v="0"/>
        <pc:sldMkLst>
          <pc:docMk/>
          <pc:sldMk cId="1159400639" sldId="1305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1159400639" sldId="1305"/>
            <ac:spMk id="6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1159400639" sldId="1305"/>
            <ac:spMk id="16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1159400639" sldId="1305"/>
            <ac:picMk id="3" creationId="{A23DA919-A129-448A-A991-2D20004CB469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1159400639" sldId="1305"/>
            <ac:picMk id="5" creationId="{13C02741-A62F-4FA7-8686-9C410076DE83}"/>
          </ac:picMkLst>
        </pc:picChg>
      </pc:sldChg>
      <pc:sldChg chg="modSp modNotes">
        <pc:chgData name="홍필두" userId="a613eac9-2ee1-4936-8d5c-6f3d69f7b146" providerId="ADAL" clId="{6A11FA28-B95F-4296-88DE-4D375F3956D6}" dt="2021-03-24T23:40:42.982" v="0"/>
        <pc:sldMkLst>
          <pc:docMk/>
          <pc:sldMk cId="4190637713" sldId="1306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4190637713" sldId="1306"/>
            <ac:spMk id="6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4190637713" sldId="1306"/>
            <ac:spMk id="16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4190637713" sldId="1306"/>
            <ac:picMk id="3" creationId="{B6E136C6-EC99-4129-9F6D-6E7F895D882E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4190637713" sldId="1306"/>
            <ac:picMk id="5" creationId="{41FCFBFB-4D75-48BB-9C5A-EE3644449BD9}"/>
          </ac:picMkLst>
        </pc:pic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3438146406" sldId="1307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38146406" sldId="1307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38146406" sldId="1307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38146406" sldId="1307"/>
            <ac:spMk id="1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38146406" sldId="1307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38146406" sldId="1307"/>
            <ac:spMk id="331781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3438146406" sldId="1307"/>
            <ac:picMk id="3" creationId="{BEDDE82C-9885-4A6F-81B4-D08CE2E3A4AC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3438146406" sldId="1307"/>
            <ac:picMk id="5" creationId="{7AB095F4-CFAD-415C-B343-0CCC28595BC6}"/>
          </ac:picMkLst>
        </pc:picChg>
      </pc:sldChg>
      <pc:sldChg chg="modSp modNotes">
        <pc:chgData name="홍필두" userId="a613eac9-2ee1-4936-8d5c-6f3d69f7b146" providerId="ADAL" clId="{6A11FA28-B95F-4296-88DE-4D375F3956D6}" dt="2021-03-24T23:40:42.982" v="0"/>
        <pc:sldMkLst>
          <pc:docMk/>
          <pc:sldMk cId="818878364" sldId="1308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18878364" sldId="1308"/>
            <ac:spMk id="6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18878364" sldId="1308"/>
            <ac:spMk id="16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818878364" sldId="1308"/>
            <ac:picMk id="4" creationId="{B448052D-F56E-4D21-86D9-FCF78E5016B3}"/>
          </ac:picMkLst>
        </pc:picChg>
      </pc:sldChg>
      <pc:sldMasterChg chg="modSp modSldLayout">
        <pc:chgData name="홍필두" userId="a613eac9-2ee1-4936-8d5c-6f3d69f7b146" providerId="ADAL" clId="{6A11FA28-B95F-4296-88DE-4D375F3956D6}" dt="2021-03-24T23:40:42.982" v="0"/>
        <pc:sldMasterMkLst>
          <pc:docMk/>
          <pc:sldMasterMk cId="0" sldId="2147483659"/>
        </pc:sldMaster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asterMk cId="0" sldId="2147483659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asterMk cId="0" sldId="2147483659"/>
            <ac:spMk id="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asterMk cId="0" sldId="2147483659"/>
            <ac:spMk id="102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asterMk cId="0" sldId="2147483659"/>
            <ac:spMk id="34918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asterMk cId="0" sldId="2147483659"/>
            <ac:spMk id="349195" creationId="{00000000-0000-0000-0000-000000000000}"/>
          </ac:spMkLst>
        </pc:spChg>
        <pc:grpChg chg="mod">
          <ac:chgData name="홍필두" userId="a613eac9-2ee1-4936-8d5c-6f3d69f7b146" providerId="ADAL" clId="{6A11FA28-B95F-4296-88DE-4D375F3956D6}" dt="2021-03-24T23:40:42.982" v="0"/>
          <ac:grpSpMkLst>
            <pc:docMk/>
            <pc:sldMasterMk cId="0" sldId="2147483659"/>
            <ac:grpSpMk id="7" creationId="{00000000-0000-0000-0000-000000000000}"/>
          </ac:grpSpMkLst>
        </pc:gr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asterMk cId="0" sldId="2147483659"/>
            <ac:picMk id="3" creationId="{00000000-0000-0000-0000-000000000000}"/>
          </ac:picMkLst>
        </pc:pic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3659"/>
            <pc:sldLayoutMk cId="0" sldId="2147484009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09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09"/>
              <ac:spMk id="3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3659"/>
            <pc:sldLayoutMk cId="0" sldId="2147484011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1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1"/>
              <ac:spMk id="3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1"/>
              <ac:spMk id="4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3659"/>
            <pc:sldLayoutMk cId="0" sldId="2147484012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2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2"/>
              <ac:spMk id="3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2"/>
              <ac:spMk id="4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3659"/>
            <pc:sldLayoutMk cId="0" sldId="2147484015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5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5"/>
              <ac:spMk id="3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5"/>
              <ac:spMk id="4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5"/>
              <ac:spMk id="5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5"/>
              <ac:spMk id="6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3659"/>
            <pc:sldLayoutMk cId="0" sldId="2147484016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6"/>
              <ac:spMk id="3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6"/>
              <ac:spMk id="4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3659"/>
            <pc:sldLayoutMk cId="0" sldId="2147484017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7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7"/>
              <ac:spMk id="3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3659"/>
            <pc:sldLayoutMk cId="2443462665" sldId="2147484035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2443462665" sldId="2147484035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2443462665" sldId="2147484035"/>
              <ac:spMk id="3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2443462665" sldId="2147484035"/>
              <ac:spMk id="4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2443462665" sldId="2147484035"/>
              <ac:spMk id="5" creationId="{00000000-0000-0000-0000-000000000000}"/>
            </ac:spMkLst>
          </pc:spChg>
        </pc:sldLayoutChg>
      </pc:sldMasterChg>
      <pc:sldMasterChg chg="modSp modSldLayout">
        <pc:chgData name="홍필두" userId="a613eac9-2ee1-4936-8d5c-6f3d69f7b146" providerId="ADAL" clId="{6A11FA28-B95F-4296-88DE-4D375F3956D6}" dt="2021-03-24T23:40:42.982" v="0"/>
        <pc:sldMasterMkLst>
          <pc:docMk/>
          <pc:sldMasterMk cId="0" sldId="2147484008"/>
        </pc:sldMaster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asterMk cId="0" sldId="2147484008"/>
            <ac:spMk id="2052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asterMk cId="0" sldId="2147484008"/>
            <ac:picMk id="3" creationId="{00000000-0000-0000-0000-000000000000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asterMk cId="0" sldId="2147484008"/>
            <ac:picMk id="2050" creationId="{00000000-0000-0000-0000-000000000000}"/>
          </ac:picMkLst>
        </pc:pic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4008"/>
            <pc:sldLayoutMk cId="0" sldId="2147484019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19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19"/>
              <ac:spMk id="3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4008"/>
            <pc:sldLayoutMk cId="0" sldId="2147484020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0"/>
              <ac:spMk id="3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4008"/>
            <pc:sldLayoutMk cId="0" sldId="2147484021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1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1"/>
              <ac:spMk id="3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1"/>
              <ac:spMk id="4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4008"/>
            <pc:sldLayoutMk cId="0" sldId="2147484022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2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2"/>
              <ac:spMk id="3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2"/>
              <ac:spMk id="4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4008"/>
            <pc:sldLayoutMk cId="0" sldId="2147484025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5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5"/>
              <ac:spMk id="3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5"/>
              <ac:spMk id="4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5"/>
              <ac:spMk id="5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5"/>
              <ac:spMk id="6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4008"/>
            <pc:sldLayoutMk cId="0" sldId="2147484026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6"/>
              <ac:spMk id="3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6"/>
              <ac:spMk id="4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4008"/>
            <pc:sldLayoutMk cId="0" sldId="2147484027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7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7"/>
              <ac:spMk id="3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4008"/>
            <pc:sldLayoutMk cId="0" sldId="2147484028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8"/>
              <ac:spMk id="3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4008"/>
            <pc:sldLayoutMk cId="0" sldId="2147484029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9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9"/>
              <ac:spMk id="3" creationId="{00000000-0000-0000-0000-000000000000}"/>
            </ac:spMkLst>
          </pc:spChg>
        </pc:sldLayoutChg>
      </pc:sldMasterChg>
      <pc:sldMasterChg chg="modSp modSldLayout">
        <pc:chgData name="홍필두" userId="a613eac9-2ee1-4936-8d5c-6f3d69f7b146" providerId="ADAL" clId="{6A11FA28-B95F-4296-88DE-4D375F3956D6}" dt="2021-03-24T23:40:42.982" v="0"/>
        <pc:sldMasterMkLst>
          <pc:docMk/>
          <pc:sldMasterMk cId="1410674960" sldId="2147484030"/>
        </pc:sldMaster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asterMk cId="1410674960" sldId="2147484030"/>
            <ac:spMk id="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asterMk cId="1410674960" sldId="2147484030"/>
            <ac:spMk id="1028" creationId="{00000000-0000-0000-0000-000000000000}"/>
          </ac:spMkLst>
        </pc:sp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1410674960" sldId="2147484030"/>
            <pc:sldLayoutMk cId="3734142514" sldId="2147484031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1410674960" sldId="2147484030"/>
              <pc:sldLayoutMk cId="3734142514" sldId="2147484031"/>
              <ac:spMk id="8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81625" cy="3725862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21882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81625" cy="3725862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86916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81625" cy="3725862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05645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81625" cy="3725862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22678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81625" cy="3725862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70526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1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553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16"/>
            </a:lvl1pPr>
            <a:lvl2pPr marL="422042" indent="0" algn="ctr">
              <a:buNone/>
              <a:defRPr sz="1847"/>
            </a:lvl2pPr>
            <a:lvl3pPr marL="844083" indent="0" algn="ctr">
              <a:buNone/>
              <a:defRPr sz="1661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4" y="6434707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08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22042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3"/>
            <a:ext cx="8420100" cy="1362075"/>
          </a:xfr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7"/>
            </a:lvl1pPr>
            <a:lvl2pPr marL="422042" indent="0">
              <a:buNone/>
              <a:defRPr sz="1661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2" y="1600203"/>
            <a:ext cx="4381499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6"/>
            </a:lvl2pPr>
            <a:lvl3pPr>
              <a:defRPr sz="1847"/>
            </a:lvl3pPr>
            <a:lvl4pPr>
              <a:defRPr sz="1661"/>
            </a:lvl4pPr>
            <a:lvl5pPr>
              <a:defRPr sz="1661"/>
            </a:lvl5pPr>
            <a:lvl6pPr>
              <a:defRPr sz="1661"/>
            </a:lvl6pPr>
            <a:lvl7pPr>
              <a:defRPr sz="1661"/>
            </a:lvl7pPr>
            <a:lvl8pPr>
              <a:defRPr sz="1661"/>
            </a:lvl8pPr>
            <a:lvl9pPr>
              <a:defRPr sz="16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1" y="1600203"/>
            <a:ext cx="4381499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6"/>
            </a:lvl2pPr>
            <a:lvl3pPr>
              <a:defRPr sz="1847"/>
            </a:lvl3pPr>
            <a:lvl4pPr>
              <a:defRPr sz="1661"/>
            </a:lvl4pPr>
            <a:lvl5pPr>
              <a:defRPr sz="1661"/>
            </a:lvl5pPr>
            <a:lvl6pPr>
              <a:defRPr sz="1661"/>
            </a:lvl6pPr>
            <a:lvl7pPr>
              <a:defRPr sz="1661"/>
            </a:lvl7pPr>
            <a:lvl8pPr>
              <a:defRPr sz="1661"/>
            </a:lvl8pPr>
            <a:lvl9pPr>
              <a:defRPr sz="16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6" b="1"/>
            </a:lvl1pPr>
            <a:lvl2pPr marL="422042" indent="0">
              <a:buNone/>
              <a:defRPr sz="1847" b="1"/>
            </a:lvl2pPr>
            <a:lvl3pPr marL="844083" indent="0">
              <a:buNone/>
              <a:defRPr sz="1661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216"/>
            </a:lvl1pPr>
            <a:lvl2pPr>
              <a:defRPr sz="1847"/>
            </a:lvl2pPr>
            <a:lvl3pPr>
              <a:defRPr sz="1661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6" b="1"/>
            </a:lvl1pPr>
            <a:lvl2pPr marL="422042" indent="0">
              <a:buNone/>
              <a:defRPr sz="1847" b="1"/>
            </a:lvl2pPr>
            <a:lvl3pPr marL="844083" indent="0">
              <a:buNone/>
              <a:defRPr sz="1661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216"/>
            </a:lvl1pPr>
            <a:lvl2pPr>
              <a:defRPr sz="1847"/>
            </a:lvl2pPr>
            <a:lvl3pPr>
              <a:defRPr sz="1661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3"/>
            <a:ext cx="84201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1847"/>
            </a:lvl1pPr>
            <a:lvl2pPr marL="422042" indent="0">
              <a:buNone/>
              <a:defRPr sz="1661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138" cy="1162050"/>
          </a:xfrm>
        </p:spPr>
        <p:txBody>
          <a:bodyPr anchor="b"/>
          <a:lstStyle>
            <a:lvl1pPr algn="l">
              <a:defRPr sz="184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1" y="273053"/>
            <a:ext cx="553719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6"/>
            </a:lvl3pPr>
            <a:lvl4pPr>
              <a:defRPr sz="1847"/>
            </a:lvl4pPr>
            <a:lvl5pPr>
              <a:defRPr sz="1847"/>
            </a:lvl5pPr>
            <a:lvl6pPr>
              <a:defRPr sz="1847"/>
            </a:lvl6pPr>
            <a:lvl7pPr>
              <a:defRPr sz="1847"/>
            </a:lvl7pPr>
            <a:lvl8pPr>
              <a:defRPr sz="1847"/>
            </a:lvl8pPr>
            <a:lvl9pPr>
              <a:defRPr sz="184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2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184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2" indent="0">
              <a:buNone/>
              <a:defRPr sz="2585"/>
            </a:lvl2pPr>
            <a:lvl3pPr marL="844083" indent="0">
              <a:buNone/>
              <a:defRPr sz="2216"/>
            </a:lvl3pPr>
            <a:lvl4pPr marL="1266124" indent="0">
              <a:buNone/>
              <a:defRPr sz="1847"/>
            </a:lvl4pPr>
            <a:lvl5pPr marL="1688165" indent="0">
              <a:buNone/>
              <a:defRPr sz="1847"/>
            </a:lvl5pPr>
            <a:lvl6pPr marL="2110207" indent="0">
              <a:buNone/>
              <a:defRPr sz="1847"/>
            </a:lvl6pPr>
            <a:lvl7pPr marL="2532248" indent="0">
              <a:buNone/>
              <a:defRPr sz="1847"/>
            </a:lvl7pPr>
            <a:lvl8pPr marL="2954289" indent="0">
              <a:buNone/>
              <a:defRPr sz="1847"/>
            </a:lvl8pPr>
            <a:lvl9pPr marL="3376331" indent="0">
              <a:buNone/>
              <a:defRPr sz="184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2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41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2" y="1341441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6" y="908050"/>
            <a:ext cx="4448175" cy="5329238"/>
          </a:xfrm>
        </p:spPr>
        <p:txBody>
          <a:bodyPr/>
          <a:lstStyle>
            <a:lvl1pPr>
              <a:defRPr sz="2585"/>
            </a:lvl1pPr>
            <a:lvl2pPr>
              <a:defRPr sz="2216"/>
            </a:lvl2pPr>
            <a:lvl3pPr>
              <a:defRPr sz="1847"/>
            </a:lvl3pPr>
            <a:lvl4pPr>
              <a:defRPr sz="1661"/>
            </a:lvl4pPr>
            <a:lvl5pPr>
              <a:defRPr sz="1661"/>
            </a:lvl5pPr>
            <a:lvl6pPr>
              <a:defRPr sz="1661"/>
            </a:lvl6pPr>
            <a:lvl7pPr>
              <a:defRPr sz="1661"/>
            </a:lvl7pPr>
            <a:lvl8pPr>
              <a:defRPr sz="1661"/>
            </a:lvl8pPr>
            <a:lvl9pPr>
              <a:defRPr sz="16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1" y="908050"/>
            <a:ext cx="4448175" cy="5329238"/>
          </a:xfrm>
        </p:spPr>
        <p:txBody>
          <a:bodyPr/>
          <a:lstStyle>
            <a:lvl1pPr>
              <a:defRPr sz="2585"/>
            </a:lvl1pPr>
            <a:lvl2pPr>
              <a:defRPr sz="2216"/>
            </a:lvl2pPr>
            <a:lvl3pPr>
              <a:defRPr sz="1847"/>
            </a:lvl3pPr>
            <a:lvl4pPr>
              <a:defRPr sz="1661"/>
            </a:lvl4pPr>
            <a:lvl5pPr>
              <a:defRPr sz="1661"/>
            </a:lvl5pPr>
            <a:lvl6pPr>
              <a:defRPr sz="1661"/>
            </a:lvl6pPr>
            <a:lvl7pPr>
              <a:defRPr sz="1661"/>
            </a:lvl7pPr>
            <a:lvl8pPr>
              <a:defRPr sz="1661"/>
            </a:lvl8pPr>
            <a:lvl9pPr>
              <a:defRPr sz="16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216" b="1"/>
            </a:lvl1pPr>
            <a:lvl2pPr marL="422042" indent="0">
              <a:buNone/>
              <a:defRPr sz="1847" b="1"/>
            </a:lvl2pPr>
            <a:lvl3pPr marL="844083" indent="0">
              <a:buNone/>
              <a:defRPr sz="1661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216"/>
            </a:lvl1pPr>
            <a:lvl2pPr>
              <a:defRPr sz="1847"/>
            </a:lvl2pPr>
            <a:lvl3pPr>
              <a:defRPr sz="1661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216" b="1"/>
            </a:lvl1pPr>
            <a:lvl2pPr marL="422042" indent="0">
              <a:buNone/>
              <a:defRPr sz="1847" b="1"/>
            </a:lvl2pPr>
            <a:lvl3pPr marL="844083" indent="0">
              <a:buNone/>
              <a:defRPr sz="1661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216"/>
            </a:lvl1pPr>
            <a:lvl2pPr>
              <a:defRPr sz="1847"/>
            </a:lvl2pPr>
            <a:lvl3pPr>
              <a:defRPr sz="1661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138" cy="1162050"/>
          </a:xfrm>
        </p:spPr>
        <p:txBody>
          <a:bodyPr/>
          <a:lstStyle>
            <a:lvl1pPr algn="l">
              <a:defRPr sz="184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1" y="273053"/>
            <a:ext cx="5537199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6"/>
            </a:lvl3pPr>
            <a:lvl4pPr>
              <a:defRPr sz="1847"/>
            </a:lvl4pPr>
            <a:lvl5pPr>
              <a:defRPr sz="1847"/>
            </a:lvl5pPr>
            <a:lvl6pPr>
              <a:defRPr sz="1847"/>
            </a:lvl6pPr>
            <a:lvl7pPr>
              <a:defRPr sz="1847"/>
            </a:lvl7pPr>
            <a:lvl8pPr>
              <a:defRPr sz="1847"/>
            </a:lvl8pPr>
            <a:lvl9pPr>
              <a:defRPr sz="184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138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2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84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2954"/>
            </a:lvl1pPr>
            <a:lvl2pPr marL="422042" indent="0">
              <a:buNone/>
              <a:defRPr sz="2585"/>
            </a:lvl2pPr>
            <a:lvl3pPr marL="844083" indent="0">
              <a:buNone/>
              <a:defRPr sz="2216"/>
            </a:lvl3pPr>
            <a:lvl4pPr marL="1266124" indent="0">
              <a:buNone/>
              <a:defRPr sz="1847"/>
            </a:lvl4pPr>
            <a:lvl5pPr marL="1688165" indent="0">
              <a:buNone/>
              <a:defRPr sz="1847"/>
            </a:lvl5pPr>
            <a:lvl6pPr marL="2110207" indent="0">
              <a:buNone/>
              <a:defRPr sz="1847"/>
            </a:lvl6pPr>
            <a:lvl7pPr marL="2532248" indent="0">
              <a:buNone/>
              <a:defRPr sz="1847"/>
            </a:lvl7pPr>
            <a:lvl8pPr marL="2954289" indent="0">
              <a:buNone/>
              <a:defRPr sz="1847"/>
            </a:lvl8pPr>
            <a:lvl9pPr marL="3376331" indent="0">
              <a:buNone/>
              <a:defRPr sz="184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2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5" y="6538913"/>
            <a:ext cx="55721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15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3"/>
            <a:ext cx="9504364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923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4" y="85725"/>
            <a:ext cx="8496301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sz="1847" b="1" dirty="0">
                  <a:solidFill>
                    <a:srgbClr val="724FB7"/>
                  </a:solidFill>
                </a:rPr>
                <a:t> </a:t>
              </a:r>
              <a:endParaRPr lang="ko-KR" altLang="en-US" sz="1847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77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81FDD33-8770-4CB3-8973-7183A5B5370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38913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B80998-2E40-4F14-A174-A02F0F40D261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34116" indent="-334116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34116" indent="-334116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34116" indent="-334116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34116" indent="-334116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34116" indent="-334116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22042" algn="l" rtl="0" fontAlgn="base">
        <a:spcBef>
          <a:spcPct val="0"/>
        </a:spcBef>
        <a:spcAft>
          <a:spcPct val="0"/>
        </a:spcAft>
        <a:defRPr sz="1847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844083" algn="l" rtl="0" fontAlgn="base">
        <a:spcBef>
          <a:spcPct val="0"/>
        </a:spcBef>
        <a:spcAft>
          <a:spcPct val="0"/>
        </a:spcAft>
        <a:defRPr sz="1847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266124" algn="l" rtl="0" fontAlgn="base">
        <a:spcBef>
          <a:spcPct val="0"/>
        </a:spcBef>
        <a:spcAft>
          <a:spcPct val="0"/>
        </a:spcAft>
        <a:defRPr sz="1847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688165" algn="l" rtl="0" fontAlgn="base">
        <a:spcBef>
          <a:spcPct val="0"/>
        </a:spcBef>
        <a:spcAft>
          <a:spcPct val="0"/>
        </a:spcAft>
        <a:defRPr sz="1847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16531" indent="-316531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477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63485" indent="-263776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108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140098" indent="-211021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108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516712" indent="-211021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108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1899186" indent="-211021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108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321228" indent="-211021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108">
          <a:solidFill>
            <a:srgbClr val="221F1F"/>
          </a:solidFill>
          <a:latin typeface="+mn-lt"/>
          <a:ea typeface="+mn-ea"/>
        </a:defRPr>
      </a:lvl6pPr>
      <a:lvl7pPr marL="2743268" indent="-211021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108">
          <a:solidFill>
            <a:srgbClr val="221F1F"/>
          </a:solidFill>
          <a:latin typeface="+mn-lt"/>
          <a:ea typeface="+mn-ea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108">
          <a:solidFill>
            <a:srgbClr val="221F1F"/>
          </a:solidFill>
          <a:latin typeface="+mn-lt"/>
          <a:ea typeface="+mn-ea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108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42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4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7" tIns="44069" rIns="88137" bIns="44069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80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4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7" tIns="44069" rIns="88137" bIns="44069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80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831573" rtl="0" eaLnBrk="0" fontAlgn="base" latinLnBrk="1" hangingPunct="0">
        <a:spcBef>
          <a:spcPct val="0"/>
        </a:spcBef>
        <a:spcAft>
          <a:spcPct val="0"/>
        </a:spcAft>
        <a:defRPr kumimoji="1" sz="1803">
          <a:solidFill>
            <a:srgbClr val="0D0D0D"/>
          </a:solidFill>
          <a:latin typeface="+mj-lt"/>
          <a:ea typeface="+mj-ea"/>
          <a:cs typeface="+mj-cs"/>
        </a:defRPr>
      </a:lvl1pPr>
      <a:lvl2pPr algn="l" defTabSz="831573" rtl="0" eaLnBrk="0" fontAlgn="base" latinLnBrk="1" hangingPunct="0">
        <a:spcBef>
          <a:spcPct val="0"/>
        </a:spcBef>
        <a:spcAft>
          <a:spcPct val="0"/>
        </a:spcAft>
        <a:defRPr kumimoji="1" sz="180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831573" rtl="0" eaLnBrk="0" fontAlgn="base" latinLnBrk="1" hangingPunct="0">
        <a:spcBef>
          <a:spcPct val="0"/>
        </a:spcBef>
        <a:spcAft>
          <a:spcPct val="0"/>
        </a:spcAft>
        <a:defRPr kumimoji="1" sz="180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831573" rtl="0" eaLnBrk="0" fontAlgn="base" latinLnBrk="1" hangingPunct="0">
        <a:spcBef>
          <a:spcPct val="0"/>
        </a:spcBef>
        <a:spcAft>
          <a:spcPct val="0"/>
        </a:spcAft>
        <a:defRPr kumimoji="1" sz="180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831573" rtl="0" eaLnBrk="0" fontAlgn="base" latinLnBrk="1" hangingPunct="0">
        <a:spcBef>
          <a:spcPct val="0"/>
        </a:spcBef>
        <a:spcAft>
          <a:spcPct val="0"/>
        </a:spcAft>
        <a:defRPr kumimoji="1" sz="180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583028" algn="l" defTabSz="832029" rtl="0" fontAlgn="base" latinLnBrk="1">
        <a:spcBef>
          <a:spcPct val="0"/>
        </a:spcBef>
        <a:spcAft>
          <a:spcPct val="0"/>
        </a:spcAft>
        <a:defRPr kumimoji="1" sz="180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166053" algn="l" defTabSz="832029" rtl="0" fontAlgn="base" latinLnBrk="1">
        <a:spcBef>
          <a:spcPct val="0"/>
        </a:spcBef>
        <a:spcAft>
          <a:spcPct val="0"/>
        </a:spcAft>
        <a:defRPr kumimoji="1" sz="180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749080" algn="l" defTabSz="832029" rtl="0" fontAlgn="base" latinLnBrk="1">
        <a:spcBef>
          <a:spcPct val="0"/>
        </a:spcBef>
        <a:spcAft>
          <a:spcPct val="0"/>
        </a:spcAft>
        <a:defRPr kumimoji="1" sz="180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332107" algn="l" defTabSz="832029" rtl="0" fontAlgn="base" latinLnBrk="1">
        <a:spcBef>
          <a:spcPct val="0"/>
        </a:spcBef>
        <a:spcAft>
          <a:spcPct val="0"/>
        </a:spcAft>
        <a:defRPr kumimoji="1" sz="180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44749" indent="-244749" algn="l" defTabSz="83157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803">
          <a:solidFill>
            <a:schemeClr val="tx1"/>
          </a:solidFill>
          <a:latin typeface="+mn-lt"/>
          <a:ea typeface="+mn-ea"/>
          <a:cs typeface="+mn-cs"/>
        </a:defRPr>
      </a:lvl1pPr>
      <a:lvl2pPr marL="724226" indent="-236162" algn="l" defTabSz="83157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532">
          <a:solidFill>
            <a:schemeClr val="tx1"/>
          </a:solidFill>
          <a:latin typeface="+mn-lt"/>
          <a:ea typeface="+mn-ea"/>
        </a:defRPr>
      </a:lvl2pPr>
      <a:lvl3pPr marL="1315344" indent="-207536" algn="l" defTabSz="83157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164">
          <a:solidFill>
            <a:schemeClr val="tx1"/>
          </a:solidFill>
          <a:latin typeface="+mn-lt"/>
          <a:ea typeface="+mn-ea"/>
        </a:defRPr>
      </a:lvl3pPr>
      <a:lvl4pPr marL="1766196" indent="-207536" algn="l" defTabSz="83157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803">
          <a:solidFill>
            <a:schemeClr val="tx1"/>
          </a:solidFill>
          <a:latin typeface="+mn-lt"/>
          <a:ea typeface="+mn-ea"/>
        </a:defRPr>
      </a:lvl4pPr>
      <a:lvl5pPr marL="2218479" indent="-207536" algn="l" defTabSz="83157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803">
          <a:solidFill>
            <a:schemeClr val="tx1"/>
          </a:solidFill>
          <a:latin typeface="+mn-lt"/>
          <a:ea typeface="+mn-ea"/>
        </a:defRPr>
      </a:lvl5pPr>
      <a:lvl6pPr marL="2801766" indent="-208514" algn="l" defTabSz="832029" rtl="0" fontAlgn="base" latinLnBrk="1">
        <a:spcBef>
          <a:spcPct val="20000"/>
        </a:spcBef>
        <a:spcAft>
          <a:spcPct val="0"/>
        </a:spcAft>
        <a:buChar char="»"/>
        <a:defRPr kumimoji="1" sz="1803">
          <a:solidFill>
            <a:schemeClr val="tx1"/>
          </a:solidFill>
          <a:latin typeface="+mn-lt"/>
          <a:ea typeface="+mn-ea"/>
        </a:defRPr>
      </a:lvl6pPr>
      <a:lvl7pPr marL="3384794" indent="-208514" algn="l" defTabSz="832029" rtl="0" fontAlgn="base" latinLnBrk="1">
        <a:spcBef>
          <a:spcPct val="20000"/>
        </a:spcBef>
        <a:spcAft>
          <a:spcPct val="0"/>
        </a:spcAft>
        <a:buChar char="»"/>
        <a:defRPr kumimoji="1" sz="1803">
          <a:solidFill>
            <a:schemeClr val="tx1"/>
          </a:solidFill>
          <a:latin typeface="+mn-lt"/>
          <a:ea typeface="+mn-ea"/>
        </a:defRPr>
      </a:lvl7pPr>
      <a:lvl8pPr marL="3967821" indent="-208514" algn="l" defTabSz="832029" rtl="0" fontAlgn="base" latinLnBrk="1">
        <a:spcBef>
          <a:spcPct val="20000"/>
        </a:spcBef>
        <a:spcAft>
          <a:spcPct val="0"/>
        </a:spcAft>
        <a:buChar char="»"/>
        <a:defRPr kumimoji="1" sz="1803">
          <a:solidFill>
            <a:schemeClr val="tx1"/>
          </a:solidFill>
          <a:latin typeface="+mn-lt"/>
          <a:ea typeface="+mn-ea"/>
        </a:defRPr>
      </a:lvl8pPr>
      <a:lvl9pPr marL="4550847" indent="-208514" algn="l" defTabSz="832029" rtl="0" fontAlgn="base" latinLnBrk="1">
        <a:spcBef>
          <a:spcPct val="20000"/>
        </a:spcBef>
        <a:spcAft>
          <a:spcPct val="0"/>
        </a:spcAft>
        <a:buChar char="»"/>
        <a:defRPr kumimoji="1" sz="180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66053" rtl="0" eaLnBrk="1" latinLnBrk="1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1pPr>
      <a:lvl2pPr marL="583028" algn="l" defTabSz="1166053" rtl="0" eaLnBrk="1" latinLnBrk="1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2pPr>
      <a:lvl3pPr marL="1166053" algn="l" defTabSz="1166053" rtl="0" eaLnBrk="1" latinLnBrk="1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3pPr>
      <a:lvl4pPr marL="1749080" algn="l" defTabSz="1166053" rtl="0" eaLnBrk="1" latinLnBrk="1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4pPr>
      <a:lvl5pPr marL="2332107" algn="l" defTabSz="1166053" rtl="0" eaLnBrk="1" latinLnBrk="1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5pPr>
      <a:lvl6pPr marL="2915133" algn="l" defTabSz="1166053" rtl="0" eaLnBrk="1" latinLnBrk="1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6pPr>
      <a:lvl7pPr marL="3498160" algn="l" defTabSz="1166053" rtl="0" eaLnBrk="1" latinLnBrk="1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7pPr>
      <a:lvl8pPr marL="4081187" algn="l" defTabSz="1166053" rtl="0" eaLnBrk="1" latinLnBrk="1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8pPr>
      <a:lvl9pPr marL="4664213" algn="l" defTabSz="1166053" rtl="0" eaLnBrk="1" latinLnBrk="1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3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1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7F4C6D-018E-4B26-B362-167F4F439D1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34116" indent="-334116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2954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34116" indent="-334116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2954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34116" indent="-334116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2954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34116" indent="-334116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2954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34116" indent="-334116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2954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756158" indent="-334116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2954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178199" indent="-334116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2954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600240" indent="-334116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2954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022281" indent="-334116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2954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477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63485" indent="-263776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108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140098" indent="-211021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108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516712" indent="-211021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108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108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321228" indent="-211021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108">
          <a:solidFill>
            <a:srgbClr val="221F1F"/>
          </a:solidFill>
          <a:latin typeface="+mn-lt"/>
          <a:ea typeface="+mn-ea"/>
        </a:defRPr>
      </a:lvl6pPr>
      <a:lvl7pPr marL="2743268" indent="-211021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108">
          <a:solidFill>
            <a:srgbClr val="221F1F"/>
          </a:solidFill>
          <a:latin typeface="+mn-lt"/>
          <a:ea typeface="+mn-ea"/>
        </a:defRPr>
      </a:lvl7pPr>
      <a:lvl8pPr marL="3165310" indent="-211021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108">
          <a:solidFill>
            <a:srgbClr val="221F1F"/>
          </a:solidFill>
          <a:latin typeface="+mn-lt"/>
          <a:ea typeface="+mn-ea"/>
        </a:defRPr>
      </a:lvl8pPr>
      <a:lvl9pPr marL="3587351" indent="-211021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108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42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@survcode" TargetMode="External"/><Relationship Id="rId2" Type="http://schemas.openxmlformats.org/officeDocument/2006/relationships/hyperlink" Target="https://youtu.be/gYhYkZkCp5E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kma.go.kr/wid/queryDFS.jsp?gridx=61&amp;gridy=123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ode.google.com/archive/p/json-simple/downlo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216"/>
              <a:t>9. </a:t>
            </a:r>
            <a:r>
              <a:rPr lang="en-US" altLang="ko-KR" sz="2216" dirty="0"/>
              <a:t>XML ,JSON</a:t>
            </a:r>
            <a:endParaRPr lang="ko-KR" altLang="en-US" sz="2216" dirty="0"/>
          </a:p>
        </p:txBody>
      </p:sp>
      <p:sp>
        <p:nvSpPr>
          <p:cNvPr id="2" name="직사각형 1"/>
          <p:cNvSpPr/>
          <p:nvPr/>
        </p:nvSpPr>
        <p:spPr>
          <a:xfrm>
            <a:off x="3344514" y="3259723"/>
            <a:ext cx="32891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2"/>
              </a:rPr>
              <a:t>https://</a:t>
            </a:r>
            <a:r>
              <a:rPr lang="ko-KR" altLang="en-US" smtClean="0">
                <a:hlinkClick r:id="rId2"/>
              </a:rPr>
              <a:t>youtu.be/gYhYkZkCp5E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6" name="Text Box 89"/>
          <p:cNvSpPr txBox="1">
            <a:spLocks noChangeArrowheads="1"/>
          </p:cNvSpPr>
          <p:nvPr/>
        </p:nvSpPr>
        <p:spPr bwMode="auto">
          <a:xfrm>
            <a:off x="5126831" y="4961572"/>
            <a:ext cx="41978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err="1">
                <a:solidFill>
                  <a:schemeClr val="tx1"/>
                </a:solidFill>
              </a:rPr>
              <a:t>홍필두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ko-KR" altLang="en-US" dirty="0" smtClean="0">
                <a:solidFill>
                  <a:schemeClr val="tx1"/>
                </a:solidFill>
              </a:rPr>
              <a:t>교수 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  <a:hlinkClick r:id="rId3"/>
              </a:rPr>
              <a:t>http://youtube.com/@survcode</a:t>
            </a:r>
            <a:r>
              <a:rPr kumimoji="1" lang="en-US" altLang="ko-KR" dirty="0" smtClean="0">
                <a:solidFill>
                  <a:schemeClr val="tx1"/>
                </a:solidFill>
              </a:rPr>
              <a:t> 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 </a:t>
            </a:r>
            <a:r>
              <a:rPr kumimoji="1" lang="ko-KR" altLang="en-US" dirty="0" smtClean="0">
                <a:solidFill>
                  <a:schemeClr val="tx1"/>
                </a:solidFill>
              </a:rPr>
              <a:t>자바 </a:t>
            </a:r>
            <a:r>
              <a:rPr kumimoji="1" lang="ko-KR" altLang="en-US" dirty="0">
                <a:solidFill>
                  <a:schemeClr val="tx1"/>
                </a:solidFill>
              </a:rPr>
              <a:t>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31" y="4979182"/>
            <a:ext cx="817519" cy="7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0680" y="906320"/>
            <a:ext cx="1826169" cy="44918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9384" tIns="59692" rIns="119384" bIns="59692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477" dirty="0"/>
              <a:t>XML</a:t>
            </a:r>
            <a:r>
              <a:rPr lang="ko-KR" altLang="en-US" sz="1477" dirty="0" err="1"/>
              <a:t>파싱</a:t>
            </a:r>
            <a:r>
              <a:rPr lang="ko-KR" altLang="en-US" sz="1477" dirty="0"/>
              <a:t> 기본</a:t>
            </a:r>
            <a:endParaRPr lang="en-US" altLang="ko-KR" sz="1477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앞서 설명한 </a:t>
            </a:r>
            <a:r>
              <a:rPr lang="en-US" altLang="ko-KR" sz="969" dirty="0"/>
              <a:t>xml</a:t>
            </a:r>
            <a:r>
              <a:rPr lang="ko-KR" altLang="en-US" sz="969" dirty="0"/>
              <a:t>파일을 만들어보자</a:t>
            </a:r>
            <a:r>
              <a:rPr lang="en-US" altLang="ko-KR" sz="969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 해당 파일을 읽어서 </a:t>
            </a:r>
            <a:r>
              <a:rPr lang="ko-KR" altLang="en-US" sz="969" dirty="0" err="1"/>
              <a:t>파싱하는</a:t>
            </a:r>
            <a:r>
              <a:rPr lang="ko-KR" altLang="en-US" sz="969" dirty="0"/>
              <a:t> </a:t>
            </a:r>
            <a:r>
              <a:rPr lang="en-US" altLang="ko-KR" sz="969" dirty="0"/>
              <a:t>java </a:t>
            </a:r>
            <a:r>
              <a:rPr lang="ko-KR" altLang="en-US" sz="969" dirty="0"/>
              <a:t>프로그램을 따라서 </a:t>
            </a:r>
            <a:r>
              <a:rPr lang="ko-KR" altLang="en-US" sz="969" dirty="0" err="1"/>
              <a:t>작성하시오</a:t>
            </a:r>
            <a:r>
              <a:rPr lang="ko-KR" altLang="en-US" sz="969" dirty="0"/>
              <a:t> </a:t>
            </a:r>
            <a:r>
              <a:rPr lang="en-US" altLang="ko-KR" sz="969" dirty="0"/>
              <a:t>(</a:t>
            </a:r>
            <a:r>
              <a:rPr lang="ko-KR" altLang="en-US" sz="969" dirty="0"/>
              <a:t>★ ★ </a:t>
            </a:r>
            <a:r>
              <a:rPr lang="en-US" altLang="ko-KR" sz="969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564EF0-9EBB-4CB8-8C6A-743F41C1D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676" y="906321"/>
            <a:ext cx="5777976" cy="29315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3BE9AF-854E-4208-BE6F-4BCCEA776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678" y="3837919"/>
            <a:ext cx="6178609" cy="159376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CF7C78D6-A230-4FF2-B216-2B3A31209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80" y="133135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</a:t>
            </a:r>
            <a:r>
              <a:rPr lang="ko-KR" altLang="en-US" sz="1661" dirty="0"/>
              <a:t>이해하기 </a:t>
            </a:r>
            <a:r>
              <a:rPr lang="en-US" altLang="ko-KR" sz="1661" dirty="0"/>
              <a:t>/ 4. </a:t>
            </a:r>
            <a:r>
              <a:rPr lang="ko-KR" altLang="en-US" sz="1661" dirty="0"/>
              <a:t>실습하기 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46322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015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32972" y="111543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40399" y="931760"/>
            <a:ext cx="7694735" cy="4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>
              <a:buFont typeface="Wingdings" panose="05000000000000000000" pitchFamily="2" charset="2"/>
              <a:buChar char="ü"/>
            </a:pP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JSON(JavaScript Object Notation)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7745" y="1273559"/>
            <a:ext cx="7577457" cy="1471436"/>
          </a:xfrm>
          <a:prstGeom prst="rect">
            <a:avLst/>
          </a:prstGeom>
        </p:spPr>
        <p:txBody>
          <a:bodyPr wrap="square" lIns="84397" tIns="42199" rIns="84397" bIns="42199">
            <a:spAutoFit/>
          </a:bodyPr>
          <a:lstStyle/>
          <a:p>
            <a:pPr marL="263776" indent="-263776">
              <a:buFontTx/>
              <a:buChar char="-"/>
            </a:pP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속성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 쌍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(attribute-value pairs)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이루어진 데이터 오브젝트를 전달하기 위해 사용하는 개방형 표준 포맷</a:t>
            </a: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776" indent="-263776">
              <a:buFontTx/>
              <a:buChar char="-"/>
            </a:pP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AJAX(Asynchronous JavaScript and XML)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많이 사용되고 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대체하는 주요 데이터 포맷</a:t>
            </a: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언어 독립형 데이터 포맷으로 다양한 프로그래밍 언어에서 사용되고 있음</a:t>
            </a: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776" indent="-263776">
              <a:buFontTx/>
              <a:buChar char="-"/>
            </a:pP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기본 자료형은 다음과 같이 사용</a:t>
            </a: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776" indent="-263776">
              <a:buFontTx/>
              <a:buChar char="-"/>
            </a:pPr>
            <a:endParaRPr lang="en-US" altLang="ko-KR" sz="147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254EAA7-4CA0-424F-96D2-F1DD60795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83003"/>
              </p:ext>
            </p:extLst>
          </p:nvPr>
        </p:nvGraphicFramePr>
        <p:xfrm>
          <a:off x="1115061" y="2851825"/>
          <a:ext cx="7145410" cy="3195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333">
                  <a:extLst>
                    <a:ext uri="{9D8B030D-6E8A-4147-A177-3AD203B41FA5}">
                      <a16:colId xmlns:a16="http://schemas.microsoft.com/office/drawing/2014/main" val="2416375758"/>
                    </a:ext>
                  </a:extLst>
                </a:gridCol>
                <a:gridCol w="2140004">
                  <a:extLst>
                    <a:ext uri="{9D8B030D-6E8A-4147-A177-3AD203B41FA5}">
                      <a16:colId xmlns:a16="http://schemas.microsoft.com/office/drawing/2014/main" val="3136670609"/>
                    </a:ext>
                  </a:extLst>
                </a:gridCol>
                <a:gridCol w="4121073">
                  <a:extLst>
                    <a:ext uri="{9D8B030D-6E8A-4147-A177-3AD203B41FA5}">
                      <a16:colId xmlns:a16="http://schemas.microsoft.com/office/drawing/2014/main" val="1839255786"/>
                    </a:ext>
                  </a:extLst>
                </a:gridCol>
              </a:tblGrid>
              <a:tr h="281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84407" marR="84407" marT="42203" marB="4220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 marL="84407" marR="84407" marT="42203" marB="4220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84407" marR="84407" marT="42203" marB="4220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00808"/>
                  </a:ext>
                </a:extLst>
              </a:tr>
              <a:tr h="1069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수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(Number)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정수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: 75, 1974, -114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실수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고정 소수점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): 3.14, -2.712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실수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부동 소수점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): 1e4, 2.5e12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기본 자료형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, 8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진수나 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16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진수</a:t>
                      </a:r>
                    </a:p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표현 방법은 지원하지 않음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446139526"/>
                  </a:ext>
                </a:extLst>
              </a:tr>
              <a:tr h="478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문자열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(String)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“1234”, “</a:t>
                      </a:r>
                      <a:r>
                        <a:rPr lang="en-US" altLang="ko-KR" sz="1300" dirty="0" err="1">
                          <a:latin typeface="+mj-ea"/>
                          <a:ea typeface="+mj-ea"/>
                        </a:rPr>
                        <a:t>Lovd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", "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문자”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, “\”, 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json\""</a:t>
                      </a: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큰 따옴표로 묶어야 한다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. \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는 특수 기호 문자를 표현하기 위해 사용한다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(\,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탭 등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). 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2408840912"/>
                  </a:ext>
                </a:extLst>
              </a:tr>
              <a:tr h="478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배열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(Array)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[10, {"v": 20}, [30, "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마흔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"]]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배열은 대괄호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([ ])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로 나타냄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배열의 각 요소는 기본 자료형 이거나 배열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객체이며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각 요소는 쉼표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(,)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로 구분됨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1593196261"/>
                  </a:ext>
                </a:extLst>
              </a:tr>
              <a:tr h="6752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객체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(Object)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{"name2": 50, "name3": "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값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3", "name1": true}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객체는 이름 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값 쌍의 집합으로 중괄호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({ })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를 사용함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이름은 문자열이기 때문에 반드시 따옴표로 표현하며 값은 기본 자료형 임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942008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11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015" b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40399" y="931760"/>
            <a:ext cx="7694735" cy="4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>
              <a:buFont typeface="Wingdings" panose="05000000000000000000" pitchFamily="2" charset="2"/>
              <a:buChar char="ü"/>
            </a:pP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JSON 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7745" y="1273559"/>
            <a:ext cx="7577457" cy="284059"/>
          </a:xfrm>
          <a:prstGeom prst="rect">
            <a:avLst/>
          </a:prstGeom>
        </p:spPr>
        <p:txBody>
          <a:bodyPr wrap="square" lIns="84397" tIns="42199" rIns="84397" bIns="42199">
            <a:spAutoFit/>
          </a:bodyPr>
          <a:lstStyle/>
          <a:p>
            <a:pPr marL="263776" indent="-263776">
              <a:buFontTx/>
              <a:buChar char="-"/>
            </a:pP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통하여 데이터 전송 포맷을 만든 예제</a:t>
            </a:r>
            <a:endParaRPr lang="en-US" altLang="ko-KR" sz="147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6B1608-2BE6-4362-93B1-A00C6F3DA225}"/>
              </a:ext>
            </a:extLst>
          </p:cNvPr>
          <p:cNvSpPr/>
          <p:nvPr/>
        </p:nvSpPr>
        <p:spPr>
          <a:xfrm>
            <a:off x="1543739" y="1724808"/>
            <a:ext cx="5583389" cy="387003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292" dirty="0"/>
              <a:t>{“</a:t>
            </a:r>
            <a:r>
              <a:rPr lang="en-US" altLang="ko-KR" sz="1292" dirty="0" err="1"/>
              <a:t>datas</a:t>
            </a:r>
            <a:r>
              <a:rPr lang="en-US" altLang="ko-KR" sz="1292" dirty="0"/>
              <a:t>”:</a:t>
            </a:r>
          </a:p>
          <a:p>
            <a:pPr algn="l"/>
            <a:r>
              <a:rPr lang="en-US" altLang="ko-KR" sz="1292" dirty="0"/>
              <a:t>      [       </a:t>
            </a:r>
            <a:r>
              <a:rPr lang="ko-KR" altLang="en-US" sz="1292" dirty="0"/>
              <a:t>{</a:t>
            </a:r>
            <a:r>
              <a:rPr lang="en-US" altLang="ko-KR" sz="1292" dirty="0"/>
              <a:t>“name</a:t>
            </a:r>
            <a:r>
              <a:rPr lang="ko-KR" altLang="en-US" sz="1292" dirty="0"/>
              <a:t>": "나연",</a:t>
            </a:r>
          </a:p>
          <a:p>
            <a:pPr lvl="2"/>
            <a:r>
              <a:rPr lang="ko-KR" altLang="en-US" sz="1292" dirty="0"/>
              <a:t> “</a:t>
            </a:r>
            <a:r>
              <a:rPr lang="en-US" altLang="ko-KR" sz="1292" dirty="0" err="1"/>
              <a:t>studentid</a:t>
            </a:r>
            <a:r>
              <a:rPr lang="ko-KR" altLang="en-US" sz="1292" dirty="0"/>
              <a:t>": </a:t>
            </a:r>
            <a:r>
              <a:rPr lang="en-US" altLang="ko-KR" sz="1292" dirty="0"/>
              <a:t>209901</a:t>
            </a:r>
            <a:r>
              <a:rPr lang="ko-KR" altLang="en-US" sz="1292" dirty="0"/>
              <a:t>,</a:t>
            </a:r>
          </a:p>
          <a:p>
            <a:pPr lvl="2"/>
            <a:r>
              <a:rPr lang="ko-KR" altLang="en-US" sz="1292" dirty="0"/>
              <a:t> “</a:t>
            </a:r>
            <a:r>
              <a:rPr lang="en-US" altLang="ko-KR" sz="1292" dirty="0"/>
              <a:t>score</a:t>
            </a:r>
            <a:r>
              <a:rPr lang="ko-KR" altLang="en-US" sz="1292" dirty="0"/>
              <a:t>": {</a:t>
            </a:r>
            <a:r>
              <a:rPr lang="en-US" altLang="ko-KR" sz="1292" dirty="0"/>
              <a:t>“</a:t>
            </a:r>
            <a:r>
              <a:rPr lang="en-US" altLang="ko-KR" sz="1292" dirty="0" err="1"/>
              <a:t>kor</a:t>
            </a:r>
            <a:r>
              <a:rPr lang="ko-KR" altLang="en-US" sz="1292" dirty="0"/>
              <a:t>": </a:t>
            </a:r>
            <a:r>
              <a:rPr lang="en-US" altLang="ko-KR" sz="1292" dirty="0"/>
              <a:t>90</a:t>
            </a:r>
            <a:r>
              <a:rPr lang="ko-KR" altLang="en-US" sz="1292" dirty="0"/>
              <a:t>, “</a:t>
            </a:r>
            <a:r>
              <a:rPr lang="en-US" altLang="ko-KR" sz="1292" dirty="0" err="1"/>
              <a:t>eng</a:t>
            </a:r>
            <a:r>
              <a:rPr lang="ko-KR" altLang="en-US" sz="1292" dirty="0"/>
              <a:t>": </a:t>
            </a:r>
            <a:r>
              <a:rPr lang="en-US" altLang="ko-KR" sz="1292" dirty="0"/>
              <a:t>100</a:t>
            </a:r>
            <a:r>
              <a:rPr lang="ko-KR" altLang="en-US" sz="1292" dirty="0"/>
              <a:t>, “</a:t>
            </a:r>
            <a:r>
              <a:rPr lang="en-US" altLang="ko-KR" sz="1292" dirty="0"/>
              <a:t>mat</a:t>
            </a:r>
            <a:r>
              <a:rPr lang="ko-KR" altLang="en-US" sz="1292" dirty="0"/>
              <a:t>":</a:t>
            </a:r>
            <a:r>
              <a:rPr lang="en-US" altLang="ko-KR" sz="1292" dirty="0"/>
              <a:t>95</a:t>
            </a:r>
            <a:r>
              <a:rPr lang="ko-KR" altLang="en-US" sz="1292" dirty="0"/>
              <a:t>} }</a:t>
            </a:r>
            <a:r>
              <a:rPr lang="en-US" altLang="ko-KR" sz="1292"/>
              <a:t>,</a:t>
            </a:r>
          </a:p>
          <a:p>
            <a:pPr lvl="2"/>
            <a:endParaRPr lang="en-US" altLang="ko-KR" sz="1292" dirty="0"/>
          </a:p>
          <a:p>
            <a:pPr lvl="2"/>
            <a:r>
              <a:rPr lang="ko-KR" altLang="en-US" sz="1292" dirty="0"/>
              <a:t>{</a:t>
            </a:r>
            <a:r>
              <a:rPr lang="en-US" altLang="ko-KR" sz="1292" dirty="0"/>
              <a:t>“name</a:t>
            </a:r>
            <a:r>
              <a:rPr lang="ko-KR" altLang="en-US" sz="1292" dirty="0"/>
              <a:t>": ＂정연",</a:t>
            </a:r>
          </a:p>
          <a:p>
            <a:pPr lvl="2"/>
            <a:r>
              <a:rPr lang="ko-KR" altLang="en-US" sz="1292" dirty="0"/>
              <a:t> “</a:t>
            </a:r>
            <a:r>
              <a:rPr lang="en-US" altLang="ko-KR" sz="1292" dirty="0" err="1"/>
              <a:t>studentid</a:t>
            </a:r>
            <a:r>
              <a:rPr lang="ko-KR" altLang="en-US" sz="1292" dirty="0"/>
              <a:t>": </a:t>
            </a:r>
            <a:r>
              <a:rPr lang="en-US" altLang="ko-KR" sz="1292" dirty="0"/>
              <a:t>209902</a:t>
            </a:r>
            <a:r>
              <a:rPr lang="ko-KR" altLang="en-US" sz="1292" dirty="0"/>
              <a:t>,</a:t>
            </a:r>
          </a:p>
          <a:p>
            <a:pPr lvl="2"/>
            <a:r>
              <a:rPr lang="ko-KR" altLang="en-US" sz="1292" dirty="0"/>
              <a:t> “</a:t>
            </a:r>
            <a:r>
              <a:rPr lang="en-US" altLang="ko-KR" sz="1292" dirty="0"/>
              <a:t>score</a:t>
            </a:r>
            <a:r>
              <a:rPr lang="ko-KR" altLang="en-US" sz="1292" dirty="0"/>
              <a:t>": {</a:t>
            </a:r>
            <a:r>
              <a:rPr lang="en-US" altLang="ko-KR" sz="1292" dirty="0"/>
              <a:t>“</a:t>
            </a:r>
            <a:r>
              <a:rPr lang="en-US" altLang="ko-KR" sz="1292" dirty="0" err="1"/>
              <a:t>kor</a:t>
            </a:r>
            <a:r>
              <a:rPr lang="ko-KR" altLang="en-US" sz="1292" dirty="0"/>
              <a:t>": </a:t>
            </a:r>
            <a:r>
              <a:rPr lang="en-US" altLang="ko-KR" sz="1292" dirty="0"/>
              <a:t>95</a:t>
            </a:r>
            <a:r>
              <a:rPr lang="ko-KR" altLang="en-US" sz="1292" dirty="0"/>
              <a:t>, “</a:t>
            </a:r>
            <a:r>
              <a:rPr lang="en-US" altLang="ko-KR" sz="1292" dirty="0" err="1"/>
              <a:t>eng</a:t>
            </a:r>
            <a:r>
              <a:rPr lang="ko-KR" altLang="en-US" sz="1292" dirty="0"/>
              <a:t>": </a:t>
            </a:r>
            <a:r>
              <a:rPr lang="en-US" altLang="ko-KR" sz="1292" dirty="0"/>
              <a:t>80</a:t>
            </a:r>
            <a:r>
              <a:rPr lang="ko-KR" altLang="en-US" sz="1292" dirty="0"/>
              <a:t>, “</a:t>
            </a:r>
            <a:r>
              <a:rPr lang="en-US" altLang="ko-KR" sz="1292" dirty="0"/>
              <a:t>mat</a:t>
            </a:r>
            <a:r>
              <a:rPr lang="ko-KR" altLang="en-US" sz="1292" dirty="0"/>
              <a:t>":</a:t>
            </a:r>
            <a:r>
              <a:rPr lang="en-US" altLang="ko-KR" sz="1292" dirty="0"/>
              <a:t>75</a:t>
            </a:r>
            <a:r>
              <a:rPr lang="ko-KR" altLang="en-US" sz="1292" dirty="0"/>
              <a:t>} }</a:t>
            </a:r>
            <a:r>
              <a:rPr lang="en-US" altLang="ko-KR" sz="1292" dirty="0"/>
              <a:t>,</a:t>
            </a:r>
          </a:p>
          <a:p>
            <a:pPr lvl="2"/>
            <a:endParaRPr lang="en-US" altLang="ko-KR" sz="1292" dirty="0"/>
          </a:p>
          <a:p>
            <a:pPr lvl="2"/>
            <a:r>
              <a:rPr lang="en-US" altLang="ko-KR" sz="1292" dirty="0"/>
              <a:t>-----</a:t>
            </a:r>
          </a:p>
          <a:p>
            <a:pPr lvl="2"/>
            <a:endParaRPr lang="en-US" altLang="ko-KR" sz="1292" dirty="0"/>
          </a:p>
          <a:p>
            <a:pPr lvl="2"/>
            <a:r>
              <a:rPr lang="ko-KR" altLang="en-US" sz="1292" dirty="0"/>
              <a:t>{</a:t>
            </a:r>
            <a:r>
              <a:rPr lang="en-US" altLang="ko-KR" sz="1292" dirty="0"/>
              <a:t>“name</a:t>
            </a:r>
            <a:r>
              <a:rPr lang="ko-KR" altLang="en-US" sz="1292" dirty="0"/>
              <a:t>": ＂</a:t>
            </a:r>
            <a:r>
              <a:rPr lang="ko-KR" altLang="en-US" sz="1292" dirty="0" err="1"/>
              <a:t>쯔위</a:t>
            </a:r>
            <a:r>
              <a:rPr lang="ko-KR" altLang="en-US" sz="1292" dirty="0"/>
              <a:t>",</a:t>
            </a:r>
          </a:p>
          <a:p>
            <a:pPr lvl="2"/>
            <a:r>
              <a:rPr lang="ko-KR" altLang="en-US" sz="1292" dirty="0"/>
              <a:t> “</a:t>
            </a:r>
            <a:r>
              <a:rPr lang="en-US" altLang="ko-KR" sz="1292" dirty="0" err="1"/>
              <a:t>studentid</a:t>
            </a:r>
            <a:r>
              <a:rPr lang="ko-KR" altLang="en-US" sz="1292" dirty="0"/>
              <a:t>": </a:t>
            </a:r>
            <a:r>
              <a:rPr lang="en-US" altLang="ko-KR" sz="1292" dirty="0"/>
              <a:t>209909</a:t>
            </a:r>
            <a:r>
              <a:rPr lang="ko-KR" altLang="en-US" sz="1292" dirty="0"/>
              <a:t>,</a:t>
            </a:r>
          </a:p>
          <a:p>
            <a:pPr lvl="2"/>
            <a:r>
              <a:rPr lang="ko-KR" altLang="en-US" sz="1292" dirty="0"/>
              <a:t> “</a:t>
            </a:r>
            <a:r>
              <a:rPr lang="en-US" altLang="ko-KR" sz="1292" dirty="0"/>
              <a:t>score</a:t>
            </a:r>
            <a:r>
              <a:rPr lang="ko-KR" altLang="en-US" sz="1292" dirty="0"/>
              <a:t>": {</a:t>
            </a:r>
            <a:r>
              <a:rPr lang="en-US" altLang="ko-KR" sz="1292" dirty="0"/>
              <a:t>“</a:t>
            </a:r>
            <a:r>
              <a:rPr lang="en-US" altLang="ko-KR" sz="1292" dirty="0" err="1"/>
              <a:t>kor</a:t>
            </a:r>
            <a:r>
              <a:rPr lang="ko-KR" altLang="en-US" sz="1292" dirty="0"/>
              <a:t>": </a:t>
            </a:r>
            <a:r>
              <a:rPr lang="en-US" altLang="ko-KR" sz="1292" dirty="0"/>
              <a:t>95</a:t>
            </a:r>
            <a:r>
              <a:rPr lang="ko-KR" altLang="en-US" sz="1292" dirty="0"/>
              <a:t>, “</a:t>
            </a:r>
            <a:r>
              <a:rPr lang="en-US" altLang="ko-KR" sz="1292" dirty="0" err="1"/>
              <a:t>eng</a:t>
            </a:r>
            <a:r>
              <a:rPr lang="ko-KR" altLang="en-US" sz="1292" dirty="0"/>
              <a:t>": </a:t>
            </a:r>
            <a:r>
              <a:rPr lang="en-US" altLang="ko-KR" sz="1292" dirty="0"/>
              <a:t>70</a:t>
            </a:r>
            <a:r>
              <a:rPr lang="ko-KR" altLang="en-US" sz="1292" dirty="0"/>
              <a:t>, “</a:t>
            </a:r>
            <a:r>
              <a:rPr lang="en-US" altLang="ko-KR" sz="1292" dirty="0"/>
              <a:t>mat</a:t>
            </a:r>
            <a:r>
              <a:rPr lang="ko-KR" altLang="en-US" sz="1292" dirty="0"/>
              <a:t>":</a:t>
            </a:r>
            <a:r>
              <a:rPr lang="en-US" altLang="ko-KR" sz="1292" dirty="0"/>
              <a:t>75</a:t>
            </a:r>
            <a:r>
              <a:rPr lang="ko-KR" altLang="en-US" sz="1292" dirty="0"/>
              <a:t>} }</a:t>
            </a:r>
            <a:endParaRPr lang="en-US" altLang="ko-KR" sz="1292" dirty="0"/>
          </a:p>
          <a:p>
            <a:pPr lvl="1"/>
            <a:r>
              <a:rPr lang="en-US" altLang="ko-KR" sz="1292" dirty="0"/>
              <a:t>]</a:t>
            </a:r>
            <a:endParaRPr lang="ko-KR" altLang="en-US" sz="1292" dirty="0"/>
          </a:p>
          <a:p>
            <a:pPr algn="l"/>
            <a:r>
              <a:rPr lang="en-US" altLang="ko-KR" sz="1292" dirty="0"/>
              <a:t>}</a:t>
            </a:r>
            <a:endParaRPr lang="ko-KR" altLang="en-US" sz="1292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2991CF-0260-4C3D-ABAE-BCF57D7B7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72" y="111543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88150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015" b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40399" y="931760"/>
            <a:ext cx="7694735" cy="4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>
              <a:buFont typeface="Wingdings" panose="05000000000000000000" pitchFamily="2" charset="2"/>
              <a:buChar char="ü"/>
            </a:pP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47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OpenAPI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, Tier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통신시 매우 중요한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7745" y="1273559"/>
            <a:ext cx="7577457" cy="284059"/>
          </a:xfrm>
          <a:prstGeom prst="rect">
            <a:avLst/>
          </a:prstGeom>
        </p:spPr>
        <p:txBody>
          <a:bodyPr wrap="square" lIns="84397" tIns="42199" rIns="84397" bIns="42199">
            <a:spAutoFit/>
          </a:bodyPr>
          <a:lstStyle/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스마트폰의 날씨 위젯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네이버의 날씨를 생각해 보자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en-US" altLang="ko-KR" sz="147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AA6161-862F-4918-BCC4-FD5F48BDE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44" y="2011483"/>
            <a:ext cx="2172911" cy="104171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B6F131-AE34-4CF6-A440-0D596474AC01}"/>
              </a:ext>
            </a:extLst>
          </p:cNvPr>
          <p:cNvCxnSpPr>
            <a:cxnSpLocks/>
          </p:cNvCxnSpPr>
          <p:nvPr/>
        </p:nvCxnSpPr>
        <p:spPr bwMode="auto">
          <a:xfrm>
            <a:off x="4687766" y="1811654"/>
            <a:ext cx="0" cy="4321829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4352DF-0F96-4DDE-8A80-C56B4CFD57DD}"/>
              </a:ext>
            </a:extLst>
          </p:cNvPr>
          <p:cNvSpPr txBox="1"/>
          <p:nvPr/>
        </p:nvSpPr>
        <p:spPr>
          <a:xfrm>
            <a:off x="3261653" y="2122255"/>
            <a:ext cx="1215757" cy="11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8" b="0" dirty="0"/>
              <a:t>안드로이드 프로그램은 날씨 정보를 조회하여 구름도 그리고 해님도 그리고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0973CFE-F7EE-4D6F-A6D5-487D57946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45" y="3429002"/>
            <a:ext cx="1800093" cy="1338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C260C4-B594-4F4D-9A10-BA224DE854B8}"/>
              </a:ext>
            </a:extLst>
          </p:cNvPr>
          <p:cNvSpPr txBox="1"/>
          <p:nvPr/>
        </p:nvSpPr>
        <p:spPr>
          <a:xfrm>
            <a:off x="3090655" y="3503800"/>
            <a:ext cx="1386755" cy="94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8" b="0" dirty="0"/>
              <a:t>네이버 웹개발자는 날씨정보를 조회하여 구름도 그리고 해님도 그리고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0F1741-4CEC-4C9A-9B2C-2DE904A20DB2}"/>
              </a:ext>
            </a:extLst>
          </p:cNvPr>
          <p:cNvSpPr txBox="1"/>
          <p:nvPr/>
        </p:nvSpPr>
        <p:spPr>
          <a:xfrm>
            <a:off x="917746" y="5217845"/>
            <a:ext cx="3479393" cy="81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77" u="sng" dirty="0" err="1"/>
              <a:t>프론트엔드</a:t>
            </a:r>
            <a:r>
              <a:rPr lang="ko-KR" altLang="en-US" sz="1477" u="sng" dirty="0"/>
              <a:t> </a:t>
            </a:r>
            <a:r>
              <a:rPr lang="en-US" altLang="ko-KR" sz="1477" u="sng" dirty="0"/>
              <a:t>(</a:t>
            </a:r>
            <a:r>
              <a:rPr lang="ko-KR" altLang="en-US" sz="1477" u="sng" dirty="0"/>
              <a:t>클라이언트</a:t>
            </a:r>
            <a:r>
              <a:rPr lang="en-US" altLang="ko-KR" sz="1477" u="sng" dirty="0"/>
              <a:t>) </a:t>
            </a:r>
            <a:r>
              <a:rPr lang="ko-KR" altLang="en-US" sz="1477" u="sng" dirty="0"/>
              <a:t>영역</a:t>
            </a:r>
            <a:endParaRPr lang="en-US" altLang="ko-KR" sz="1477" u="sng" dirty="0"/>
          </a:p>
          <a:p>
            <a:r>
              <a:rPr lang="ko-KR" altLang="en-US" sz="1477" dirty="0"/>
              <a:t>어디서 주어들은 </a:t>
            </a:r>
            <a:r>
              <a:rPr lang="ko-KR" altLang="en-US" sz="1477" dirty="0" err="1"/>
              <a:t>프론트엔드</a:t>
            </a:r>
            <a:r>
              <a:rPr lang="ko-KR" altLang="en-US" sz="1477" dirty="0"/>
              <a:t> 개발자가 하는 일정도로 막연히 상상해도 됨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8420A53-85D5-4C41-977C-3DA2458B5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373" y="2011481"/>
            <a:ext cx="1877001" cy="27442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34F3E5-4480-4A6F-9DE4-1F9BDC829395}"/>
              </a:ext>
            </a:extLst>
          </p:cNvPr>
          <p:cNvSpPr txBox="1"/>
          <p:nvPr/>
        </p:nvSpPr>
        <p:spPr>
          <a:xfrm>
            <a:off x="7398069" y="2050629"/>
            <a:ext cx="1799148" cy="2274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8" b="0" dirty="0"/>
              <a:t>- OPEN</a:t>
            </a:r>
            <a:r>
              <a:rPr lang="ko-KR" altLang="en-US" sz="1108" b="0" dirty="0"/>
              <a:t> </a:t>
            </a:r>
            <a:r>
              <a:rPr lang="en-US" altLang="ko-KR" sz="1108" b="0" dirty="0"/>
              <a:t>API</a:t>
            </a:r>
            <a:r>
              <a:rPr lang="ko-KR" altLang="en-US" sz="1108" b="0" dirty="0"/>
              <a:t> 서버</a:t>
            </a:r>
            <a:endParaRPr lang="en-US" altLang="ko-KR" sz="1108" b="0" dirty="0"/>
          </a:p>
          <a:p>
            <a:pPr marL="158266" indent="-158266">
              <a:buFontTx/>
              <a:buChar char="-"/>
            </a:pPr>
            <a:r>
              <a:rPr lang="ko-KR" altLang="en-US" sz="1108" b="0" dirty="0"/>
              <a:t>주요 정보서버</a:t>
            </a:r>
            <a:endParaRPr lang="en-US" altLang="ko-KR" sz="1108" b="0" dirty="0"/>
          </a:p>
          <a:p>
            <a:pPr marL="158266" indent="-158266">
              <a:buFontTx/>
              <a:buChar char="-"/>
            </a:pPr>
            <a:r>
              <a:rPr lang="ko-KR" altLang="en-US" sz="1108" b="0" dirty="0"/>
              <a:t>인사정보</a:t>
            </a:r>
            <a:r>
              <a:rPr lang="en-US" altLang="ko-KR" sz="1108" b="0" dirty="0"/>
              <a:t>, </a:t>
            </a:r>
            <a:r>
              <a:rPr lang="ko-KR" altLang="en-US" sz="1108" b="0" dirty="0"/>
              <a:t>고객정보</a:t>
            </a:r>
            <a:r>
              <a:rPr lang="en-US" altLang="ko-KR" sz="1108" b="0" dirty="0"/>
              <a:t>, </a:t>
            </a:r>
            <a:r>
              <a:rPr lang="ko-KR" altLang="en-US" sz="1108" b="0" dirty="0"/>
              <a:t>계좌정보</a:t>
            </a:r>
            <a:r>
              <a:rPr lang="en-US" altLang="ko-KR" sz="1108" b="0" dirty="0"/>
              <a:t>,</a:t>
            </a:r>
            <a:r>
              <a:rPr lang="ko-KR" altLang="en-US" sz="1108" b="0" dirty="0"/>
              <a:t>회계정보</a:t>
            </a:r>
            <a:r>
              <a:rPr lang="en-US" altLang="ko-KR" sz="1108" b="0" dirty="0"/>
              <a:t>,</a:t>
            </a:r>
            <a:r>
              <a:rPr lang="ko-KR" altLang="en-US" sz="1108" b="0" dirty="0"/>
              <a:t>학사정보 </a:t>
            </a:r>
            <a:endParaRPr lang="en-US" altLang="ko-KR" sz="1108" b="0" dirty="0"/>
          </a:p>
          <a:p>
            <a:pPr marL="158266" indent="-158266">
              <a:buFontTx/>
              <a:buChar char="-"/>
            </a:pPr>
            <a:r>
              <a:rPr lang="ko-KR" altLang="en-US" sz="1108" b="0" dirty="0"/>
              <a:t>업무 프로세스를 어떻게 프로그램 처리를 할지를 고민</a:t>
            </a:r>
            <a:endParaRPr lang="en-US" altLang="ko-KR" sz="1108" b="0" dirty="0"/>
          </a:p>
          <a:p>
            <a:pPr marL="158266" indent="-158266">
              <a:buFontTx/>
              <a:buChar char="-"/>
            </a:pPr>
            <a:r>
              <a:rPr lang="ko-KR" altLang="en-US" sz="1108" b="0" dirty="0"/>
              <a:t>데이터가 담긴 </a:t>
            </a:r>
            <a:r>
              <a:rPr lang="en-US" altLang="ko-KR" sz="1108" b="0" dirty="0"/>
              <a:t>DB</a:t>
            </a:r>
            <a:r>
              <a:rPr lang="ko-KR" altLang="en-US" sz="1108" b="0" dirty="0"/>
              <a:t>를 조회하여 전송 인터페이스</a:t>
            </a:r>
            <a:r>
              <a:rPr lang="en-US" altLang="ko-KR" sz="1108" b="0" dirty="0"/>
              <a:t>(JSON,XML)</a:t>
            </a:r>
            <a:r>
              <a:rPr lang="ko-KR" altLang="en-US" sz="1108" b="0" dirty="0"/>
              <a:t>을 만듦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8C6C49-269A-43CC-AFDE-E9A53A3F8330}"/>
              </a:ext>
            </a:extLst>
          </p:cNvPr>
          <p:cNvSpPr txBox="1"/>
          <p:nvPr/>
        </p:nvSpPr>
        <p:spPr>
          <a:xfrm>
            <a:off x="5202118" y="5293828"/>
            <a:ext cx="3479393" cy="81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77" u="sng" dirty="0" err="1"/>
              <a:t>백엔드</a:t>
            </a:r>
            <a:r>
              <a:rPr lang="ko-KR" altLang="en-US" sz="1477" u="sng" dirty="0"/>
              <a:t> </a:t>
            </a:r>
            <a:r>
              <a:rPr lang="en-US" altLang="ko-KR" sz="1477" u="sng" dirty="0"/>
              <a:t>(</a:t>
            </a:r>
            <a:r>
              <a:rPr lang="ko-KR" altLang="en-US" sz="1477" u="sng" dirty="0"/>
              <a:t>서버</a:t>
            </a:r>
            <a:r>
              <a:rPr lang="en-US" altLang="ko-KR" sz="1477" u="sng" dirty="0"/>
              <a:t>) </a:t>
            </a:r>
            <a:r>
              <a:rPr lang="ko-KR" altLang="en-US" sz="1477" u="sng" dirty="0"/>
              <a:t>영역</a:t>
            </a:r>
            <a:endParaRPr lang="en-US" altLang="ko-KR" sz="1477" u="sng" dirty="0"/>
          </a:p>
          <a:p>
            <a:r>
              <a:rPr lang="ko-KR" altLang="en-US" sz="1477" dirty="0"/>
              <a:t>어디서 주어들은 </a:t>
            </a:r>
            <a:r>
              <a:rPr lang="ko-KR" altLang="en-US" sz="1477" dirty="0" err="1"/>
              <a:t>백엔드</a:t>
            </a:r>
            <a:r>
              <a:rPr lang="ko-KR" altLang="en-US" sz="1477" dirty="0"/>
              <a:t> 개발자가 하는 일정도로 막연히 상상해도 됨</a:t>
            </a:r>
          </a:p>
        </p:txBody>
      </p:sp>
      <p:sp>
        <p:nvSpPr>
          <p:cNvPr id="18" name="화살표: 왼쪽/오른쪽 17">
            <a:extLst>
              <a:ext uri="{FF2B5EF4-FFF2-40B4-BE49-F238E27FC236}">
                <a16:creationId xmlns:a16="http://schemas.microsoft.com/office/drawing/2014/main" id="{2DC9B6BC-2F89-4FEC-9C12-9EC40B42E735}"/>
              </a:ext>
            </a:extLst>
          </p:cNvPr>
          <p:cNvSpPr/>
          <p:nvPr/>
        </p:nvSpPr>
        <p:spPr bwMode="auto">
          <a:xfrm>
            <a:off x="4397138" y="3301164"/>
            <a:ext cx="804876" cy="455436"/>
          </a:xfrm>
          <a:prstGeom prst="leftRight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3077" tIns="43200" rIns="83077" bIns="432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44083" eaLnBrk="1" hangingPunct="1">
              <a:buClr>
                <a:schemeClr val="bg2"/>
              </a:buClr>
              <a:buSzPct val="100000"/>
              <a:buFontTx/>
              <a:buChar char="•"/>
            </a:pPr>
            <a:endParaRPr lang="ko-KR" altLang="en-US" sz="923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EAA152-CF74-4CCB-A517-C23B6A4F1DD1}"/>
              </a:ext>
            </a:extLst>
          </p:cNvPr>
          <p:cNvSpPr txBox="1"/>
          <p:nvPr/>
        </p:nvSpPr>
        <p:spPr>
          <a:xfrm>
            <a:off x="4365892" y="2777266"/>
            <a:ext cx="836225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77" dirty="0">
                <a:solidFill>
                  <a:srgbClr val="FF0000"/>
                </a:solidFill>
              </a:rPr>
              <a:t>JSON</a:t>
            </a:r>
            <a:r>
              <a:rPr lang="ko-KR" altLang="en-US" sz="1477" dirty="0">
                <a:solidFill>
                  <a:srgbClr val="FF0000"/>
                </a:solidFill>
              </a:rPr>
              <a:t> </a:t>
            </a:r>
            <a:r>
              <a:rPr lang="en-US" altLang="ko-KR" sz="1477" dirty="0">
                <a:solidFill>
                  <a:srgbClr val="FF0000"/>
                </a:solidFill>
              </a:rPr>
              <a:t>XML</a:t>
            </a:r>
            <a:endParaRPr lang="ko-KR" altLang="en-US" sz="1477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9EEDCE-433E-4DD5-9DD2-F3CE6887609F}"/>
              </a:ext>
            </a:extLst>
          </p:cNvPr>
          <p:cNvSpPr txBox="1"/>
          <p:nvPr/>
        </p:nvSpPr>
        <p:spPr>
          <a:xfrm>
            <a:off x="4804928" y="4753789"/>
            <a:ext cx="4576516" cy="490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92" dirty="0">
                <a:hlinkClick r:id="rId5"/>
              </a:rPr>
              <a:t>http://www.kma.go.kr/wid/queryDFS.jsp?gridx=61&amp;gridy=123</a:t>
            </a:r>
            <a:endParaRPr lang="ko-KR" altLang="en-US" sz="1292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28906C4-4B9A-4E8E-8F6B-6278E54AC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72" y="111543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2713803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015" b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40399" y="931760"/>
            <a:ext cx="7694735" cy="4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>
              <a:buFont typeface="Wingdings" panose="05000000000000000000" pitchFamily="2" charset="2"/>
              <a:buChar char="ü"/>
            </a:pP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47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OpenAPI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, Tier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통신시 매우 중요한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7745" y="1273559"/>
            <a:ext cx="7577457" cy="284059"/>
          </a:xfrm>
          <a:prstGeom prst="rect">
            <a:avLst/>
          </a:prstGeom>
        </p:spPr>
        <p:txBody>
          <a:bodyPr wrap="square" lIns="84397" tIns="42199" rIns="84397" bIns="42199">
            <a:spAutoFit/>
          </a:bodyPr>
          <a:lstStyle/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스마트폰의 날씨 위젯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네이버의 날씨를 생각해 보자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en-US" altLang="ko-KR" sz="147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95A995F-7AF1-416F-8006-076732B1A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7" y="1720152"/>
            <a:ext cx="2379959" cy="37760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97C5D0-A4E0-4742-87C6-CE75451B2226}"/>
              </a:ext>
            </a:extLst>
          </p:cNvPr>
          <p:cNvSpPr txBox="1"/>
          <p:nvPr/>
        </p:nvSpPr>
        <p:spPr>
          <a:xfrm>
            <a:off x="3278284" y="1755517"/>
            <a:ext cx="3690434" cy="575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23" dirty="0"/>
              <a:t>1) &lt;data&gt;&lt;/data&gt;</a:t>
            </a:r>
            <a:r>
              <a:rPr lang="ko-KR" altLang="en-US" sz="923" dirty="0" err="1"/>
              <a:t>테그를</a:t>
            </a:r>
            <a:r>
              <a:rPr lang="ko-KR" altLang="en-US" sz="923" dirty="0"/>
              <a:t> 보면 </a:t>
            </a:r>
            <a:r>
              <a:rPr lang="en-US" altLang="ko-KR" sz="923" dirty="0"/>
              <a:t>&lt;data </a:t>
            </a:r>
            <a:r>
              <a:rPr lang="en-US" altLang="ko-KR" sz="923" dirty="0" err="1"/>
              <a:t>seq</a:t>
            </a:r>
            <a:r>
              <a:rPr lang="en-US" altLang="ko-KR" sz="923" dirty="0"/>
              <a:t>=0&gt;</a:t>
            </a:r>
            <a:r>
              <a:rPr lang="ko-KR" altLang="en-US" sz="923" dirty="0"/>
              <a:t>와 같이 값이 있다</a:t>
            </a:r>
            <a:r>
              <a:rPr lang="en-US" altLang="ko-KR" sz="923" dirty="0"/>
              <a:t>.</a:t>
            </a:r>
          </a:p>
          <a:p>
            <a:r>
              <a:rPr lang="ko-KR" altLang="en-US" sz="923" dirty="0"/>
              <a:t>이를 </a:t>
            </a:r>
            <a:r>
              <a:rPr lang="en-US" altLang="ko-KR" sz="923" dirty="0"/>
              <a:t>attribute</a:t>
            </a:r>
            <a:r>
              <a:rPr lang="ko-KR" altLang="en-US" sz="923" dirty="0"/>
              <a:t>라 하고 </a:t>
            </a:r>
            <a:r>
              <a:rPr lang="en-US" altLang="ko-KR" sz="923" dirty="0" err="1"/>
              <a:t>seq</a:t>
            </a:r>
            <a:r>
              <a:rPr lang="ko-KR" altLang="en-US" sz="923" dirty="0"/>
              <a:t>가 </a:t>
            </a:r>
            <a:r>
              <a:rPr lang="ko-KR" altLang="en-US" sz="923" dirty="0" err="1"/>
              <a:t>어트리뷰트</a:t>
            </a:r>
            <a:r>
              <a:rPr lang="ko-KR" altLang="en-US" sz="923" dirty="0"/>
              <a:t> </a:t>
            </a:r>
            <a:r>
              <a:rPr lang="en-US" altLang="ko-KR" sz="923" dirty="0"/>
              <a:t>0</a:t>
            </a:r>
            <a:r>
              <a:rPr lang="ko-KR" altLang="en-US" sz="923" dirty="0"/>
              <a:t>은 </a:t>
            </a:r>
            <a:r>
              <a:rPr lang="ko-KR" altLang="en-US" sz="923" dirty="0" err="1"/>
              <a:t>어트리뷰트</a:t>
            </a:r>
            <a:r>
              <a:rPr lang="ko-KR" altLang="en-US" sz="923" dirty="0"/>
              <a:t> 값이다</a:t>
            </a:r>
            <a:endParaRPr lang="en-US" altLang="ko-KR" sz="923" dirty="0"/>
          </a:p>
          <a:p>
            <a:r>
              <a:rPr lang="en-US" altLang="ko-KR" sz="923" dirty="0"/>
              <a:t>2) &lt;data&gt;</a:t>
            </a:r>
            <a:r>
              <a:rPr lang="ko-KR" altLang="en-US" sz="923" dirty="0" err="1"/>
              <a:t>테그</a:t>
            </a:r>
            <a:r>
              <a:rPr lang="ko-KR" altLang="en-US" sz="923" dirty="0"/>
              <a:t> 하위로 값들이 존재한다</a:t>
            </a:r>
            <a:r>
              <a:rPr lang="en-US" altLang="ko-KR" sz="923" dirty="0"/>
              <a:t>.</a:t>
            </a:r>
            <a:endParaRPr lang="ko-KR" altLang="en-US" sz="923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556568-FF23-4360-9C36-B9B5E58A2860}"/>
              </a:ext>
            </a:extLst>
          </p:cNvPr>
          <p:cNvSpPr/>
          <p:nvPr/>
        </p:nvSpPr>
        <p:spPr>
          <a:xfrm>
            <a:off x="3278285" y="2494716"/>
            <a:ext cx="6066863" cy="19386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23" dirty="0"/>
              <a:t>Element root = </a:t>
            </a:r>
            <a:r>
              <a:rPr lang="en-US" altLang="ko-KR" sz="923" dirty="0" err="1"/>
              <a:t>doc.getDocumentElement</a:t>
            </a:r>
            <a:r>
              <a:rPr lang="en-US" altLang="ko-KR" sz="923" dirty="0"/>
              <a:t>();</a:t>
            </a:r>
          </a:p>
          <a:p>
            <a:r>
              <a:rPr lang="en-US" altLang="ko-KR" sz="923" dirty="0" err="1"/>
              <a:t>NodeList</a:t>
            </a:r>
            <a:r>
              <a:rPr lang="en-US" altLang="ko-KR" sz="923" dirty="0"/>
              <a:t> tag_001 = </a:t>
            </a:r>
            <a:r>
              <a:rPr lang="en-US" altLang="ko-KR" sz="923" dirty="0" err="1"/>
              <a:t>doc.getElementsByTagName</a:t>
            </a:r>
            <a:r>
              <a:rPr lang="en-US" altLang="ko-KR" sz="923" dirty="0"/>
              <a:t>("data"); </a:t>
            </a:r>
            <a:r>
              <a:rPr lang="en-US" altLang="ko-KR" sz="923" dirty="0">
                <a:solidFill>
                  <a:srgbClr val="FF0000"/>
                </a:solidFill>
              </a:rPr>
              <a:t>//xml</a:t>
            </a:r>
            <a:r>
              <a:rPr lang="ko-KR" altLang="en-US" sz="923" dirty="0">
                <a:solidFill>
                  <a:srgbClr val="FF0000"/>
                </a:solidFill>
              </a:rPr>
              <a:t>의 루트를 기준으로  </a:t>
            </a:r>
            <a:r>
              <a:rPr lang="en-US" altLang="ko-KR" sz="923" dirty="0">
                <a:solidFill>
                  <a:srgbClr val="FF0000"/>
                </a:solidFill>
              </a:rPr>
              <a:t>data</a:t>
            </a:r>
            <a:r>
              <a:rPr lang="ko-KR" altLang="en-US" sz="923" dirty="0" err="1">
                <a:solidFill>
                  <a:srgbClr val="FF0000"/>
                </a:solidFill>
              </a:rPr>
              <a:t>테그를</a:t>
            </a:r>
            <a:r>
              <a:rPr lang="ko-KR" altLang="en-US" sz="923" dirty="0">
                <a:solidFill>
                  <a:srgbClr val="FF0000"/>
                </a:solidFill>
              </a:rPr>
              <a:t> 찾는다</a:t>
            </a:r>
            <a:r>
              <a:rPr lang="en-US" altLang="ko-KR" sz="923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923" dirty="0"/>
              <a:t>for(</a:t>
            </a:r>
            <a:r>
              <a:rPr lang="en-US" altLang="ko-KR" sz="923" dirty="0" err="1"/>
              <a:t>int</a:t>
            </a:r>
            <a:r>
              <a:rPr lang="en-US" altLang="ko-KR" sz="923" dirty="0"/>
              <a:t> </a:t>
            </a:r>
            <a:r>
              <a:rPr lang="en-US" altLang="ko-KR" sz="923" dirty="0" err="1"/>
              <a:t>i</a:t>
            </a:r>
            <a:r>
              <a:rPr lang="en-US" altLang="ko-KR" sz="923" dirty="0"/>
              <a:t>=0; </a:t>
            </a:r>
            <a:r>
              <a:rPr lang="en-US" altLang="ko-KR" sz="923" dirty="0" err="1"/>
              <a:t>i</a:t>
            </a:r>
            <a:r>
              <a:rPr lang="en-US" altLang="ko-KR" sz="923" dirty="0"/>
              <a:t>&lt;tag_001.getLength(); </a:t>
            </a:r>
            <a:r>
              <a:rPr lang="en-US" altLang="ko-KR" sz="923" dirty="0" err="1"/>
              <a:t>i</a:t>
            </a:r>
            <a:r>
              <a:rPr lang="en-US" altLang="ko-KR" sz="923" dirty="0"/>
              <a:t>++) {</a:t>
            </a:r>
          </a:p>
          <a:p>
            <a:r>
              <a:rPr lang="en-US" altLang="ko-KR" sz="923" dirty="0">
                <a:solidFill>
                  <a:srgbClr val="FF0000"/>
                </a:solidFill>
              </a:rPr>
              <a:t>   // data </a:t>
            </a:r>
            <a:r>
              <a:rPr lang="ko-KR" altLang="en-US" sz="923" dirty="0" err="1">
                <a:solidFill>
                  <a:srgbClr val="FF0000"/>
                </a:solidFill>
              </a:rPr>
              <a:t>테그가</a:t>
            </a:r>
            <a:r>
              <a:rPr lang="ko-KR" altLang="en-US" sz="923" dirty="0">
                <a:solidFill>
                  <a:srgbClr val="FF0000"/>
                </a:solidFill>
              </a:rPr>
              <a:t> 여러 개 있는데 하나를 선택</a:t>
            </a:r>
            <a:r>
              <a:rPr lang="en-US" altLang="ko-KR" sz="923" dirty="0">
                <a:solidFill>
                  <a:srgbClr val="FF0000"/>
                </a:solidFill>
              </a:rPr>
              <a:t>(item(</a:t>
            </a:r>
            <a:r>
              <a:rPr lang="en-US" altLang="ko-KR" sz="923" dirty="0" err="1">
                <a:solidFill>
                  <a:srgbClr val="FF0000"/>
                </a:solidFill>
              </a:rPr>
              <a:t>i</a:t>
            </a:r>
            <a:r>
              <a:rPr lang="en-US" altLang="ko-KR" sz="923" dirty="0">
                <a:solidFill>
                  <a:srgbClr val="FF0000"/>
                </a:solidFill>
              </a:rPr>
              <a:t>)) </a:t>
            </a:r>
            <a:r>
              <a:rPr lang="ko-KR" altLang="en-US" sz="923" dirty="0">
                <a:solidFill>
                  <a:srgbClr val="FF0000"/>
                </a:solidFill>
              </a:rPr>
              <a:t>하여 </a:t>
            </a:r>
            <a:r>
              <a:rPr lang="ko-KR" altLang="en-US" sz="923" dirty="0" err="1">
                <a:solidFill>
                  <a:srgbClr val="FF0000"/>
                </a:solidFill>
              </a:rPr>
              <a:t>어트리뷰트가</a:t>
            </a:r>
            <a:r>
              <a:rPr lang="ko-KR" altLang="en-US" sz="923" dirty="0">
                <a:solidFill>
                  <a:srgbClr val="FF0000"/>
                </a:solidFill>
              </a:rPr>
              <a:t> </a:t>
            </a:r>
            <a:r>
              <a:rPr lang="en-US" altLang="ko-KR" sz="923" dirty="0" err="1">
                <a:solidFill>
                  <a:srgbClr val="FF0000"/>
                </a:solidFill>
              </a:rPr>
              <a:t>seq</a:t>
            </a:r>
            <a:r>
              <a:rPr lang="ko-KR" altLang="en-US" sz="923" dirty="0">
                <a:solidFill>
                  <a:srgbClr val="FF0000"/>
                </a:solidFill>
              </a:rPr>
              <a:t>를 찾고 그것의 값을 찾는다</a:t>
            </a:r>
            <a:endParaRPr lang="en-US" altLang="ko-KR" sz="923" dirty="0">
              <a:solidFill>
                <a:srgbClr val="FF0000"/>
              </a:solidFill>
            </a:endParaRPr>
          </a:p>
          <a:p>
            <a:r>
              <a:rPr lang="en-US" altLang="ko-KR" sz="923" dirty="0">
                <a:solidFill>
                  <a:srgbClr val="FF0000"/>
                </a:solidFill>
              </a:rPr>
              <a:t>   // data </a:t>
            </a:r>
            <a:r>
              <a:rPr lang="en-US" altLang="ko-KR" sz="923" dirty="0" err="1">
                <a:solidFill>
                  <a:srgbClr val="FF0000"/>
                </a:solidFill>
              </a:rPr>
              <a:t>seq</a:t>
            </a:r>
            <a:r>
              <a:rPr lang="en-US" altLang="ko-KR" sz="923" dirty="0">
                <a:solidFill>
                  <a:srgbClr val="FF0000"/>
                </a:solidFill>
              </a:rPr>
              <a:t>=“0”, data </a:t>
            </a:r>
            <a:r>
              <a:rPr lang="en-US" altLang="ko-KR" sz="923" dirty="0" err="1">
                <a:solidFill>
                  <a:srgbClr val="FF0000"/>
                </a:solidFill>
              </a:rPr>
              <a:t>seq</a:t>
            </a:r>
            <a:r>
              <a:rPr lang="en-US" altLang="ko-KR" sz="923" dirty="0">
                <a:solidFill>
                  <a:srgbClr val="FF0000"/>
                </a:solidFill>
              </a:rPr>
              <a:t>=“1”</a:t>
            </a:r>
            <a:r>
              <a:rPr lang="ko-KR" altLang="en-US" sz="923" dirty="0">
                <a:solidFill>
                  <a:srgbClr val="FF0000"/>
                </a:solidFill>
              </a:rPr>
              <a:t>등을 보고 결국 </a:t>
            </a:r>
            <a:r>
              <a:rPr lang="en-US" altLang="ko-KR" sz="923" dirty="0">
                <a:solidFill>
                  <a:srgbClr val="FF0000"/>
                </a:solidFill>
              </a:rPr>
              <a:t>0,1,2,3 </a:t>
            </a:r>
            <a:r>
              <a:rPr lang="ko-KR" altLang="en-US" sz="923" dirty="0">
                <a:solidFill>
                  <a:srgbClr val="FF0000"/>
                </a:solidFill>
              </a:rPr>
              <a:t>값이 나온다</a:t>
            </a:r>
            <a:r>
              <a:rPr lang="en-US" altLang="ko-KR" sz="923" dirty="0">
                <a:solidFill>
                  <a:srgbClr val="FF0000"/>
                </a:solidFill>
              </a:rPr>
              <a:t>.</a:t>
            </a:r>
            <a:r>
              <a:rPr lang="en-US" altLang="ko-KR" sz="923" dirty="0"/>
              <a:t> </a:t>
            </a:r>
          </a:p>
          <a:p>
            <a:r>
              <a:rPr lang="en-US" altLang="ko-KR" sz="923" dirty="0"/>
              <a:t>    </a:t>
            </a:r>
            <a:r>
              <a:rPr lang="en-US" altLang="ko-KR" sz="923" dirty="0" err="1"/>
              <a:t>seq</a:t>
            </a:r>
            <a:r>
              <a:rPr lang="en-US" altLang="ko-KR" sz="923" dirty="0"/>
              <a:t>=tag_001.item(</a:t>
            </a:r>
            <a:r>
              <a:rPr lang="en-US" altLang="ko-KR" sz="923" dirty="0" err="1"/>
              <a:t>i</a:t>
            </a:r>
            <a:r>
              <a:rPr lang="en-US" altLang="ko-KR" sz="923" dirty="0"/>
              <a:t>).</a:t>
            </a:r>
            <a:r>
              <a:rPr lang="en-US" altLang="ko-KR" sz="923" dirty="0" err="1"/>
              <a:t>getAttributes</a:t>
            </a:r>
            <a:r>
              <a:rPr lang="en-US" altLang="ko-KR" sz="923" dirty="0"/>
              <a:t>().</a:t>
            </a:r>
            <a:r>
              <a:rPr lang="en-US" altLang="ko-KR" sz="923" dirty="0" err="1"/>
              <a:t>getNamedItem</a:t>
            </a:r>
            <a:r>
              <a:rPr lang="en-US" altLang="ko-KR" sz="923" dirty="0"/>
              <a:t>(＂</a:t>
            </a:r>
            <a:r>
              <a:rPr lang="en-US" altLang="ko-KR" sz="923" dirty="0" err="1"/>
              <a:t>seq</a:t>
            </a:r>
            <a:r>
              <a:rPr lang="en-US" altLang="ko-KR" sz="923" dirty="0"/>
              <a:t>＂).</a:t>
            </a:r>
            <a:r>
              <a:rPr lang="en-US" altLang="ko-KR" sz="923" dirty="0" err="1"/>
              <a:t>getNodeValue</a:t>
            </a:r>
            <a:r>
              <a:rPr lang="en-US" altLang="ko-KR" sz="923" dirty="0"/>
              <a:t>();</a:t>
            </a:r>
          </a:p>
          <a:p>
            <a:r>
              <a:rPr lang="en-US" altLang="ko-KR" sz="923" dirty="0"/>
              <a:t>    </a:t>
            </a:r>
            <a:r>
              <a:rPr lang="en-US" altLang="ko-KR" sz="923" dirty="0">
                <a:solidFill>
                  <a:srgbClr val="FF0000"/>
                </a:solidFill>
              </a:rPr>
              <a:t>//</a:t>
            </a:r>
            <a:r>
              <a:rPr lang="ko-KR" altLang="en-US" sz="923" dirty="0">
                <a:solidFill>
                  <a:srgbClr val="FF0000"/>
                </a:solidFill>
              </a:rPr>
              <a:t>아래 </a:t>
            </a:r>
            <a:r>
              <a:rPr lang="en-US" altLang="ko-KR" sz="923" dirty="0">
                <a:solidFill>
                  <a:srgbClr val="FF0000"/>
                </a:solidFill>
              </a:rPr>
              <a:t>hour</a:t>
            </a:r>
            <a:r>
              <a:rPr lang="ko-KR" altLang="en-US" sz="923" dirty="0" err="1">
                <a:solidFill>
                  <a:srgbClr val="FF0000"/>
                </a:solidFill>
              </a:rPr>
              <a:t>테그는</a:t>
            </a:r>
            <a:r>
              <a:rPr lang="ko-KR" altLang="en-US" sz="923" dirty="0">
                <a:solidFill>
                  <a:srgbClr val="FF0000"/>
                </a:solidFill>
              </a:rPr>
              <a:t> 전체 </a:t>
            </a:r>
            <a:r>
              <a:rPr lang="en-US" altLang="ko-KR" sz="923" dirty="0">
                <a:solidFill>
                  <a:srgbClr val="FF0000"/>
                </a:solidFill>
              </a:rPr>
              <a:t>xml</a:t>
            </a:r>
            <a:r>
              <a:rPr lang="ko-KR" altLang="en-US" sz="923" dirty="0">
                <a:solidFill>
                  <a:srgbClr val="FF0000"/>
                </a:solidFill>
              </a:rPr>
              <a:t>이 아니라 현재 </a:t>
            </a:r>
            <a:r>
              <a:rPr lang="en-US" altLang="ko-KR" sz="923" dirty="0">
                <a:solidFill>
                  <a:srgbClr val="FF0000"/>
                </a:solidFill>
              </a:rPr>
              <a:t>data</a:t>
            </a:r>
            <a:r>
              <a:rPr lang="ko-KR" altLang="en-US" sz="923" dirty="0" err="1">
                <a:solidFill>
                  <a:srgbClr val="FF0000"/>
                </a:solidFill>
              </a:rPr>
              <a:t>테그</a:t>
            </a:r>
            <a:r>
              <a:rPr lang="ko-KR" altLang="en-US" sz="923" dirty="0">
                <a:solidFill>
                  <a:srgbClr val="FF0000"/>
                </a:solidFill>
              </a:rPr>
              <a:t> 하나를 기준으로 하위의  </a:t>
            </a:r>
            <a:r>
              <a:rPr lang="en-US" altLang="ko-KR" sz="923" dirty="0">
                <a:solidFill>
                  <a:srgbClr val="FF0000"/>
                </a:solidFill>
              </a:rPr>
              <a:t>hour</a:t>
            </a:r>
            <a:r>
              <a:rPr lang="ko-KR" altLang="en-US" sz="923" dirty="0">
                <a:solidFill>
                  <a:srgbClr val="FF0000"/>
                </a:solidFill>
              </a:rPr>
              <a:t>를 찾아 </a:t>
            </a:r>
            <a:endParaRPr lang="en-US" altLang="ko-KR" sz="923" dirty="0">
              <a:solidFill>
                <a:srgbClr val="FF0000"/>
              </a:solidFill>
            </a:endParaRPr>
          </a:p>
          <a:p>
            <a:r>
              <a:rPr lang="en-US" altLang="ko-KR" sz="923" dirty="0">
                <a:solidFill>
                  <a:srgbClr val="FF0000"/>
                </a:solidFill>
              </a:rPr>
              <a:t>    //</a:t>
            </a:r>
            <a:r>
              <a:rPr lang="ko-KR" altLang="en-US" sz="923" dirty="0" err="1">
                <a:solidFill>
                  <a:srgbClr val="FF0000"/>
                </a:solidFill>
              </a:rPr>
              <a:t>그놈의</a:t>
            </a:r>
            <a:r>
              <a:rPr lang="ko-KR" altLang="en-US" sz="923" dirty="0">
                <a:solidFill>
                  <a:srgbClr val="FF0000"/>
                </a:solidFill>
              </a:rPr>
              <a:t> </a:t>
            </a:r>
            <a:r>
              <a:rPr lang="ko-KR" altLang="en-US" sz="923" dirty="0" err="1">
                <a:solidFill>
                  <a:srgbClr val="FF0000"/>
                </a:solidFill>
              </a:rPr>
              <a:t>노드값을</a:t>
            </a:r>
            <a:r>
              <a:rPr lang="ko-KR" altLang="en-US" sz="923" dirty="0">
                <a:solidFill>
                  <a:srgbClr val="FF0000"/>
                </a:solidFill>
              </a:rPr>
              <a:t> 보여준다</a:t>
            </a:r>
            <a:endParaRPr lang="en-US" altLang="ko-KR" sz="923" dirty="0">
              <a:solidFill>
                <a:srgbClr val="FF0000"/>
              </a:solidFill>
            </a:endParaRPr>
          </a:p>
          <a:p>
            <a:r>
              <a:rPr lang="en-US" altLang="ko-KR" sz="923" dirty="0">
                <a:solidFill>
                  <a:srgbClr val="FF0000"/>
                </a:solidFill>
              </a:rPr>
              <a:t>    </a:t>
            </a:r>
            <a:r>
              <a:rPr lang="en-US" altLang="ko-KR" sz="923" dirty="0"/>
              <a:t>Element </a:t>
            </a:r>
            <a:r>
              <a:rPr lang="en-US" altLang="ko-KR" sz="923" dirty="0" err="1"/>
              <a:t>elmt</a:t>
            </a:r>
            <a:r>
              <a:rPr lang="en-US" altLang="ko-KR" sz="923" dirty="0"/>
              <a:t>=(Element)tag_001.item(</a:t>
            </a:r>
            <a:r>
              <a:rPr lang="en-US" altLang="ko-KR" sz="923" dirty="0" err="1"/>
              <a:t>i</a:t>
            </a:r>
            <a:r>
              <a:rPr lang="en-US" altLang="ko-KR" sz="923" dirty="0"/>
              <a:t>);</a:t>
            </a:r>
          </a:p>
          <a:p>
            <a:r>
              <a:rPr lang="en-US" altLang="ko-KR" sz="923" dirty="0"/>
              <a:t>    hour=</a:t>
            </a:r>
            <a:r>
              <a:rPr lang="en-US" altLang="ko-KR" sz="923" dirty="0" err="1"/>
              <a:t>elmt.getElementsByTagName</a:t>
            </a:r>
            <a:r>
              <a:rPr lang="en-US" altLang="ko-KR" sz="923" dirty="0"/>
              <a:t>("hour").item(0).</a:t>
            </a:r>
            <a:r>
              <a:rPr lang="en-US" altLang="ko-KR" sz="923" dirty="0" err="1"/>
              <a:t>getFirstChild</a:t>
            </a:r>
            <a:r>
              <a:rPr lang="en-US" altLang="ko-KR" sz="923" dirty="0"/>
              <a:t>().</a:t>
            </a:r>
            <a:r>
              <a:rPr lang="en-US" altLang="ko-KR" sz="923" dirty="0" err="1"/>
              <a:t>getNodeValue</a:t>
            </a:r>
            <a:r>
              <a:rPr lang="en-US" altLang="ko-KR" sz="923" dirty="0"/>
              <a:t>();</a:t>
            </a:r>
          </a:p>
          <a:p>
            <a:r>
              <a:rPr lang="en-US" altLang="ko-KR" sz="923" dirty="0"/>
              <a:t>}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737E762-D0D7-4F3B-A4C8-18C7362D9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72" y="111543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325576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015" b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40399" y="931760"/>
            <a:ext cx="7694735" cy="4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>
              <a:buFont typeface="Wingdings" panose="05000000000000000000" pitchFamily="2" charset="2"/>
              <a:buChar char="ü"/>
            </a:pP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47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OpenAPI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, Tier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통신시 매우 중요한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7745" y="1273559"/>
            <a:ext cx="7577457" cy="284059"/>
          </a:xfrm>
          <a:prstGeom prst="rect">
            <a:avLst/>
          </a:prstGeom>
        </p:spPr>
        <p:txBody>
          <a:bodyPr wrap="square" lIns="84397" tIns="42199" rIns="84397" bIns="42199">
            <a:spAutoFit/>
          </a:bodyPr>
          <a:lstStyle/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스마트폰의 날씨 위젯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네이버의 날씨를 생각해 보자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en-US" altLang="ko-KR" sz="147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28657D-5F19-404D-99C6-9EF59990A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19" y="1531428"/>
            <a:ext cx="4815631" cy="24192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96514E-F236-4F10-BD67-E1A4EE4F0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24" y="3958487"/>
            <a:ext cx="3909512" cy="221434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44E900-B12F-4509-B264-D649917325D5}"/>
              </a:ext>
            </a:extLst>
          </p:cNvPr>
          <p:cNvSpPr/>
          <p:nvPr/>
        </p:nvSpPr>
        <p:spPr>
          <a:xfrm>
            <a:off x="5093935" y="4292040"/>
            <a:ext cx="970458" cy="319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6531" indent="-316531" eaLnBrk="1" hangingPunct="1">
              <a:buFont typeface="Wingdings" panose="05000000000000000000" pitchFamily="2" charset="2"/>
              <a:buChar char="ü"/>
            </a:pPr>
            <a:r>
              <a:rPr lang="en-US" altLang="ko-KR" sz="1477" dirty="0"/>
              <a:t>HINT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7E0342A-7C5D-4707-B488-41FDEE200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72" y="111543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132430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015" b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40399" y="931760"/>
            <a:ext cx="7694735" cy="4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>
              <a:buFont typeface="Wingdings" panose="05000000000000000000" pitchFamily="2" charset="2"/>
              <a:buChar char="ü"/>
            </a:pP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47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OpenAPI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, Tier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통신시 매우 중요한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7745" y="1273559"/>
            <a:ext cx="7577457" cy="761241"/>
          </a:xfrm>
          <a:prstGeom prst="rect">
            <a:avLst/>
          </a:prstGeom>
        </p:spPr>
        <p:txBody>
          <a:bodyPr wrap="square" lIns="84397" tIns="42199" rIns="84397" bIns="42199">
            <a:spAutoFit/>
          </a:bodyPr>
          <a:lstStyle/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스마트폰의 날씨 위젯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네이버의 날씨를 생각해 보자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pPr marL="263776" indent="-263776">
              <a:buFontTx/>
              <a:buChar char="-"/>
            </a:pP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나중에 웹을 좀 더 </a:t>
            </a:r>
            <a:r>
              <a:rPr lang="ko-KR" altLang="en-US" sz="1292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배운후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본격적으로 해보자</a:t>
            </a:r>
            <a:endParaRPr lang="en-US" altLang="ko-KR" sz="147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955BC8F-103D-4410-B633-4F76D5FA7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748" y="3212438"/>
            <a:ext cx="2957351" cy="25297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0E48197-02CB-40BD-96A9-72EA857A0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39" y="2195094"/>
            <a:ext cx="5627288" cy="3133773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82AB02B-B4A0-49A6-8503-5B1515A6B72D}"/>
              </a:ext>
            </a:extLst>
          </p:cNvPr>
          <p:cNvSpPr/>
          <p:nvPr/>
        </p:nvSpPr>
        <p:spPr bwMode="auto">
          <a:xfrm rot="2158674">
            <a:off x="6218435" y="2692912"/>
            <a:ext cx="278328" cy="455436"/>
          </a:xfrm>
          <a:prstGeom prst="right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3077" tIns="43200" rIns="83077" bIns="432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44083" eaLnBrk="1" hangingPunct="1">
              <a:buClr>
                <a:schemeClr val="bg2"/>
              </a:buClr>
              <a:buSzPct val="100000"/>
              <a:buFontTx/>
              <a:buChar char="•"/>
            </a:pPr>
            <a:endParaRPr lang="ko-KR" altLang="en-US" sz="923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6083220-C95C-4D83-ADB8-46A9728E4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72" y="111543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2234036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015" b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40399" y="931760"/>
            <a:ext cx="7694735" cy="4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>
              <a:buFont typeface="Wingdings" panose="05000000000000000000" pitchFamily="2" charset="2"/>
              <a:buChar char="ü"/>
            </a:pP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47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OpenAPI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, Tier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통신시 매우 중요한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7745" y="1273559"/>
            <a:ext cx="7577457" cy="1397505"/>
          </a:xfrm>
          <a:prstGeom prst="rect">
            <a:avLst/>
          </a:prstGeom>
        </p:spPr>
        <p:txBody>
          <a:bodyPr wrap="square" lIns="84397" tIns="42199" rIns="84397" bIns="42199">
            <a:spAutoFit/>
          </a:bodyPr>
          <a:lstStyle/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실제로는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공공데이터 포탈에 가서 해당 서비스를 신청하면 인증할 수 있는 키를 주고 그 키를 가지고 조회하여야 함 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앞에 주소 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몇 년 전에는 키 없이 서비스 했는데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잔재로 남아 있는 주소로 공식 주소가 아님</a:t>
            </a: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 그럼 웹을 배우거나 모바일을 배워서 나도 한번 날씨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버스도착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등등을 만들어 보자</a:t>
            </a: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 어느정도 규모의 회사에서의 대부분 정보 시스템들도 이런 방식의 처리로 정보 시스템이 구성되어 있다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7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20872D-6C9D-43E1-AD0F-0DD8736D9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00" y="2951051"/>
            <a:ext cx="4743979" cy="29371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3CD41DA-7D77-46AC-A927-2D4EF25A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029" y="2870201"/>
            <a:ext cx="3224409" cy="2714243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A6B2491D-9A0E-4BC0-B263-81613118D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72" y="111543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333354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015" b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40399" y="931760"/>
            <a:ext cx="7694735" cy="4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>
              <a:buFont typeface="Wingdings" panose="05000000000000000000" pitchFamily="2" charset="2"/>
              <a:buChar char="ü"/>
            </a:pP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 simple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 사용</a:t>
            </a:r>
            <a:endParaRPr lang="en-US" altLang="ko-KR" sz="184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7745" y="1273558"/>
            <a:ext cx="7577457" cy="1232844"/>
          </a:xfrm>
          <a:prstGeom prst="rect">
            <a:avLst/>
          </a:prstGeom>
        </p:spPr>
        <p:txBody>
          <a:bodyPr wrap="square" lIns="84397" tIns="42199" rIns="84397" bIns="42199">
            <a:spAutoFit/>
          </a:bodyPr>
          <a:lstStyle/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구글이 제공하는 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 simple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이용하여 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다룬다</a:t>
            </a: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776" indent="-263776">
              <a:buFontTx/>
              <a:buChar char="-"/>
            </a:pPr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https://code.google.com/archive/p/json-simple/downloads</a:t>
            </a:r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l"/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가서 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json-simple.1.1.1.jar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다운로드 </a:t>
            </a: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이클립스 프로젝트에서 왼쪽 마우스 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properties -&gt; java build path -&gt; Libraries (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탭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-&gt; </a:t>
            </a:r>
            <a:r>
              <a:rPr lang="en-US" altLang="ko-KR" sz="1292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Classpath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Add External JARS -&gt;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다운로드한 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jar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선택</a:t>
            </a: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DDE82C-9885-4A6F-81B4-D08CE2E3A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77" y="3249978"/>
            <a:ext cx="2548304" cy="16433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B095F4-CFAD-415C-B343-0CCC28595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144" y="3249978"/>
            <a:ext cx="4931019" cy="2891679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1C092BEF-B36C-4181-AFB9-ED2A40E75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72" y="111543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343814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0680" y="906320"/>
            <a:ext cx="1826169" cy="44918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9384" tIns="59692" rIns="119384" bIns="59692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477" dirty="0"/>
              <a:t>JSON </a:t>
            </a:r>
            <a:r>
              <a:rPr lang="ko-KR" altLang="en-US" sz="1477" dirty="0"/>
              <a:t>만들기</a:t>
            </a:r>
            <a:endParaRPr lang="en-US" altLang="ko-KR" sz="1477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앞서 설명한 </a:t>
            </a:r>
            <a:r>
              <a:rPr lang="en-US" altLang="ko-KR" sz="969" dirty="0"/>
              <a:t>JSON</a:t>
            </a:r>
            <a:r>
              <a:rPr lang="ko-KR" altLang="en-US" sz="969" dirty="0"/>
              <a:t>파일을 만들어보자</a:t>
            </a:r>
            <a:r>
              <a:rPr lang="en-US" altLang="ko-KR" sz="969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 옆에</a:t>
            </a:r>
            <a:r>
              <a:rPr lang="en-US" altLang="ko-KR" sz="969" dirty="0"/>
              <a:t> </a:t>
            </a:r>
            <a:r>
              <a:rPr lang="ko-KR" altLang="en-US" sz="969" dirty="0"/>
              <a:t>예제 소스를 따라 코딩하며 원리를 </a:t>
            </a:r>
            <a:r>
              <a:rPr lang="ko-KR" altLang="en-US" sz="969" dirty="0" err="1"/>
              <a:t>이해하시오</a:t>
            </a:r>
            <a:r>
              <a:rPr lang="ko-KR" altLang="en-US" sz="969" dirty="0"/>
              <a:t> </a:t>
            </a:r>
            <a:r>
              <a:rPr lang="en-US" altLang="ko-KR" sz="969" dirty="0"/>
              <a:t>(</a:t>
            </a:r>
            <a:r>
              <a:rPr lang="ko-KR" altLang="en-US" sz="969" dirty="0"/>
              <a:t>★ ★ </a:t>
            </a:r>
            <a:r>
              <a:rPr lang="en-US" altLang="ko-KR" sz="969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E136C6-EC99-4129-9F6D-6E7F895D8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378" y="742592"/>
            <a:ext cx="5627077" cy="21758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FCFBFB-4D75-48BB-9C5A-EE3644449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727" y="3021026"/>
            <a:ext cx="4567604" cy="3357472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8232DDF-F157-4541-B79B-FB3F81188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016" y="87437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</a:t>
            </a:r>
            <a:r>
              <a:rPr lang="ko-KR" altLang="en-US" sz="1661" dirty="0"/>
              <a:t>이해하기 </a:t>
            </a:r>
            <a:r>
              <a:rPr lang="en-US" altLang="ko-KR" sz="1661" dirty="0"/>
              <a:t>/ 4. </a:t>
            </a:r>
            <a:r>
              <a:rPr lang="ko-KR" altLang="en-US" sz="1661" dirty="0"/>
              <a:t>실습하기 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419063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661" dirty="0">
                <a:solidFill>
                  <a:schemeClr val="bg1"/>
                </a:solidFill>
              </a:rPr>
              <a:t>  </a:t>
            </a: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433773" y="1019693"/>
            <a:ext cx="6054001" cy="517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22042" indent="-422042">
              <a:spcBef>
                <a:spcPct val="0"/>
              </a:spcBef>
              <a:buAutoNum type="arabicPeriod"/>
            </a:pPr>
            <a:r>
              <a:rPr lang="en-US" altLang="ko-KR" sz="1847" dirty="0"/>
              <a:t>XML -file</a:t>
            </a:r>
          </a:p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477" dirty="0"/>
              <a:t>XML</a:t>
            </a:r>
            <a:r>
              <a:rPr lang="ko-KR" altLang="en-US" sz="1477" dirty="0"/>
              <a:t>기본이해</a:t>
            </a:r>
            <a:endParaRPr lang="en-US" altLang="ko-KR" sz="1477" dirty="0"/>
          </a:p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477" dirty="0"/>
              <a:t>Database </a:t>
            </a:r>
            <a:r>
              <a:rPr lang="ko-KR" altLang="en-US" sz="1477" dirty="0"/>
              <a:t>내용을 </a:t>
            </a:r>
            <a:r>
              <a:rPr lang="en-US" altLang="ko-KR" sz="1477" dirty="0"/>
              <a:t>XML</a:t>
            </a:r>
            <a:r>
              <a:rPr lang="ko-KR" altLang="en-US" sz="1477" dirty="0"/>
              <a:t>로 만들기</a:t>
            </a:r>
            <a:endParaRPr lang="en-US" altLang="ko-KR" sz="1477" dirty="0"/>
          </a:p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477" dirty="0"/>
              <a:t>XML</a:t>
            </a:r>
            <a:r>
              <a:rPr lang="ko-KR" altLang="en-US" sz="1477" dirty="0"/>
              <a:t> </a:t>
            </a:r>
            <a:r>
              <a:rPr lang="en-US" altLang="ko-KR" sz="1477" dirty="0"/>
              <a:t>parsing (file</a:t>
            </a:r>
            <a:r>
              <a:rPr lang="ko-KR" altLang="en-US" sz="1477" dirty="0"/>
              <a:t>을 읽어서</a:t>
            </a:r>
            <a:r>
              <a:rPr lang="en-US" altLang="ko-KR" sz="1477" dirty="0"/>
              <a:t>)</a:t>
            </a:r>
          </a:p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477" dirty="0"/>
              <a:t>죽일 놈의 </a:t>
            </a:r>
            <a:r>
              <a:rPr lang="en-US" altLang="ko-KR" sz="1477" dirty="0"/>
              <a:t>wifi.xml</a:t>
            </a:r>
            <a:r>
              <a:rPr lang="ko-KR" altLang="en-US" sz="1477" dirty="0"/>
              <a:t>을 </a:t>
            </a:r>
            <a:r>
              <a:rPr lang="ko-KR" altLang="en-US" sz="1477" dirty="0" err="1"/>
              <a:t>파싱</a:t>
            </a:r>
            <a:r>
              <a:rPr lang="ko-KR" altLang="en-US" sz="1477" dirty="0"/>
              <a:t> 하기</a:t>
            </a:r>
            <a:endParaRPr lang="en-US" altLang="ko-KR" sz="1477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015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33047" y="145792"/>
            <a:ext cx="2786680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661" dirty="0"/>
              <a:t>주요내용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0680" y="906320"/>
            <a:ext cx="1826169" cy="44918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9384" tIns="59692" rIns="119384" bIns="59692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477" dirty="0"/>
              <a:t>JSON </a:t>
            </a:r>
            <a:r>
              <a:rPr lang="ko-KR" altLang="en-US" sz="1477" dirty="0"/>
              <a:t>만들기</a:t>
            </a:r>
            <a:endParaRPr lang="en-US" altLang="ko-KR" sz="1477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앞서 설명한 </a:t>
            </a:r>
            <a:r>
              <a:rPr lang="en-US" altLang="ko-KR" sz="969" dirty="0"/>
              <a:t>JSON</a:t>
            </a:r>
            <a:r>
              <a:rPr lang="ko-KR" altLang="en-US" sz="969" dirty="0"/>
              <a:t>파일을 만들어보자</a:t>
            </a:r>
            <a:r>
              <a:rPr lang="en-US" altLang="ko-KR" sz="969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 옆에</a:t>
            </a:r>
            <a:r>
              <a:rPr lang="en-US" altLang="ko-KR" sz="969" dirty="0"/>
              <a:t> </a:t>
            </a:r>
            <a:r>
              <a:rPr lang="ko-KR" altLang="en-US" sz="969" dirty="0"/>
              <a:t>예제 소스를 따라 코딩하며 원리를 </a:t>
            </a:r>
            <a:r>
              <a:rPr lang="ko-KR" altLang="en-US" sz="969" dirty="0" err="1"/>
              <a:t>이해하시오</a:t>
            </a:r>
            <a:r>
              <a:rPr lang="ko-KR" altLang="en-US" sz="969" dirty="0"/>
              <a:t> </a:t>
            </a:r>
            <a:r>
              <a:rPr lang="en-US" altLang="ko-KR" sz="969" dirty="0"/>
              <a:t>(</a:t>
            </a:r>
            <a:r>
              <a:rPr lang="ko-KR" altLang="en-US" sz="969" dirty="0"/>
              <a:t>★ ★ </a:t>
            </a:r>
            <a:r>
              <a:rPr lang="en-US" altLang="ko-KR" sz="969" dirty="0"/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8016" y="87437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</a:t>
            </a:r>
            <a:r>
              <a:rPr lang="ko-KR" altLang="en-US" sz="1661" dirty="0"/>
              <a:t>이해하기 </a:t>
            </a:r>
            <a:r>
              <a:rPr lang="en-US" altLang="ko-KR" sz="1661" dirty="0"/>
              <a:t>/ 4. </a:t>
            </a:r>
            <a:r>
              <a:rPr lang="ko-KR" altLang="en-US" sz="1661" dirty="0"/>
              <a:t>실습하기 </a:t>
            </a:r>
            <a:endParaRPr lang="en-US" altLang="ko-KR" sz="1477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48052D-F56E-4D21-86D9-FCF78E501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109" y="1617266"/>
            <a:ext cx="6435969" cy="181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78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0680" y="906320"/>
            <a:ext cx="1826169" cy="44918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9384" tIns="59692" rIns="119384" bIns="59692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477" dirty="0"/>
              <a:t>JSON </a:t>
            </a:r>
            <a:r>
              <a:rPr lang="ko-KR" altLang="en-US" sz="1477" dirty="0"/>
              <a:t>파싱</a:t>
            </a:r>
            <a:endParaRPr lang="en-US" altLang="ko-KR" sz="1477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앞서 설명한 </a:t>
            </a:r>
            <a:r>
              <a:rPr lang="en-US" altLang="ko-KR" sz="969" dirty="0"/>
              <a:t>JSON</a:t>
            </a:r>
            <a:r>
              <a:rPr lang="ko-KR" altLang="en-US" sz="969" dirty="0"/>
              <a:t>을 </a:t>
            </a:r>
            <a:r>
              <a:rPr lang="ko-KR" altLang="en-US" sz="969" dirty="0" err="1"/>
              <a:t>파싱해보자</a:t>
            </a:r>
            <a:r>
              <a:rPr lang="en-US" altLang="ko-KR" sz="969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 옆에</a:t>
            </a:r>
            <a:r>
              <a:rPr lang="en-US" altLang="ko-KR" sz="969" dirty="0"/>
              <a:t> </a:t>
            </a:r>
            <a:r>
              <a:rPr lang="ko-KR" altLang="en-US" sz="969" dirty="0"/>
              <a:t>예제 소스를 따라 코딩하며 원리를 </a:t>
            </a:r>
            <a:r>
              <a:rPr lang="ko-KR" altLang="en-US" sz="969" dirty="0" err="1"/>
              <a:t>이해하시오</a:t>
            </a:r>
            <a:r>
              <a:rPr lang="ko-KR" altLang="en-US" sz="969" dirty="0"/>
              <a:t> </a:t>
            </a:r>
            <a:r>
              <a:rPr lang="en-US" altLang="ko-KR" sz="969" dirty="0"/>
              <a:t>(</a:t>
            </a:r>
            <a:r>
              <a:rPr lang="ko-KR" altLang="en-US" sz="969" dirty="0"/>
              <a:t>★ ★ </a:t>
            </a:r>
            <a:r>
              <a:rPr lang="en-US" altLang="ko-KR" sz="969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3DA919-A129-448A-A991-2D20004CB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356" y="785660"/>
            <a:ext cx="6858000" cy="30895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C02741-A62F-4FA7-8686-9C410076D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356" y="3960919"/>
            <a:ext cx="6858000" cy="2149448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6744B03F-81A1-4694-BC2C-29AE2B462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016" y="87437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</a:t>
            </a:r>
            <a:r>
              <a:rPr lang="ko-KR" altLang="en-US" sz="1661" dirty="0"/>
              <a:t>이해하기 </a:t>
            </a:r>
            <a:r>
              <a:rPr lang="en-US" altLang="ko-KR" sz="1661" dirty="0"/>
              <a:t>/ 4. </a:t>
            </a:r>
            <a:r>
              <a:rPr lang="ko-KR" altLang="en-US" sz="1661" dirty="0"/>
              <a:t>실습하기 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1159400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762736" y="1443316"/>
            <a:ext cx="8364410" cy="468641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83077" tIns="43200" rIns="83077" bIns="432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44083" eaLnBrk="1" hangingPunct="1">
              <a:buClr>
                <a:schemeClr val="bg2"/>
              </a:buClr>
              <a:buSzPct val="100000"/>
              <a:buFontTx/>
              <a:buChar char="•"/>
            </a:pPr>
            <a:endParaRPr lang="ko-KR" altLang="en-US" sz="923" b="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735980" y="982915"/>
            <a:ext cx="8767397" cy="264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477" dirty="0"/>
              <a:t>다음 제시된 내용을 자필로 작성하여 제출 하시오 </a:t>
            </a:r>
            <a:r>
              <a:rPr lang="en-US" altLang="ko-KR" sz="1477" dirty="0"/>
              <a:t>(</a:t>
            </a:r>
            <a:r>
              <a:rPr lang="ko-KR" altLang="en-US" sz="1477" dirty="0"/>
              <a:t>상단 학번</a:t>
            </a:r>
            <a:r>
              <a:rPr lang="en-US" altLang="ko-KR" sz="1477" dirty="0"/>
              <a:t>, </a:t>
            </a:r>
            <a:r>
              <a:rPr lang="ko-KR" altLang="en-US" sz="1477" dirty="0"/>
              <a:t>이름 기입</a:t>
            </a:r>
            <a:r>
              <a:rPr lang="en-US" altLang="ko-KR" sz="1477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015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98016" y="178347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6. </a:t>
            </a:r>
            <a:r>
              <a:rPr lang="ko-KR" altLang="en-US" sz="1661" dirty="0"/>
              <a:t>정리하기</a:t>
            </a:r>
            <a:endParaRPr lang="en-US" altLang="ko-KR" sz="1477" dirty="0"/>
          </a:p>
        </p:txBody>
      </p:sp>
      <p:sp>
        <p:nvSpPr>
          <p:cNvPr id="2" name="직사각형 1"/>
          <p:cNvSpPr/>
          <p:nvPr/>
        </p:nvSpPr>
        <p:spPr>
          <a:xfrm>
            <a:off x="937703" y="1448459"/>
            <a:ext cx="7726308" cy="347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6531" indent="-316531">
              <a:spcBef>
                <a:spcPct val="0"/>
              </a:spcBef>
              <a:buAutoNum type="arabicPeriod"/>
            </a:pPr>
            <a:r>
              <a:rPr lang="ko-KR" altLang="en-US" sz="1661" dirty="0" err="1"/>
              <a:t>필기없음</a:t>
            </a:r>
            <a:r>
              <a:rPr lang="en-US" altLang="ko-KR" sz="1661" dirty="0"/>
              <a:t> </a:t>
            </a:r>
            <a:r>
              <a:rPr lang="ko-KR" altLang="en-US" sz="1661" dirty="0"/>
              <a:t>단 코멘트를 잘 달았는지 검토하셔요</a:t>
            </a:r>
            <a:endParaRPr lang="en-US" altLang="ko-KR" sz="1292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015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72730" y="146752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1. </a:t>
            </a:r>
            <a:r>
              <a:rPr lang="ko-KR" altLang="en-US" sz="1661" dirty="0"/>
              <a:t>강의 들어가기</a:t>
            </a:r>
            <a:endParaRPr lang="en-US" altLang="ko-KR" sz="1661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249242" y="1019694"/>
            <a:ext cx="6877051" cy="23706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9384" tIns="59692" rIns="119384" bIns="59692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63776" indent="-263776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477" dirty="0"/>
              <a:t>학습목표 제시</a:t>
            </a:r>
            <a:endParaRPr lang="en-US" altLang="ko-KR" sz="1477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108" dirty="0"/>
              <a:t>XML.JOSN</a:t>
            </a:r>
            <a:r>
              <a:rPr lang="ko-KR" altLang="en-US" sz="1108" dirty="0"/>
              <a:t>이 어디에 </a:t>
            </a:r>
            <a:r>
              <a:rPr lang="ko-KR" altLang="en-US" sz="1108" dirty="0" err="1"/>
              <a:t>쓰는것인지</a:t>
            </a:r>
            <a:r>
              <a:rPr lang="ko-KR" altLang="en-US" sz="1108" dirty="0"/>
              <a:t> 안다</a:t>
            </a:r>
            <a:r>
              <a:rPr lang="en-US" altLang="ko-KR" sz="1108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108" dirty="0"/>
              <a:t>이것들을 </a:t>
            </a:r>
            <a:r>
              <a:rPr lang="ko-KR" altLang="en-US" sz="1108" dirty="0" err="1"/>
              <a:t>쪼끔</a:t>
            </a:r>
            <a:r>
              <a:rPr lang="ko-KR" altLang="en-US" sz="1108" dirty="0"/>
              <a:t> </a:t>
            </a:r>
            <a:r>
              <a:rPr lang="ko-KR" altLang="en-US" sz="1108" dirty="0" err="1"/>
              <a:t>다룰줄</a:t>
            </a:r>
            <a:r>
              <a:rPr lang="ko-KR" altLang="en-US" sz="1108" dirty="0"/>
              <a:t> 안다고 </a:t>
            </a:r>
            <a:r>
              <a:rPr lang="ko-KR" altLang="en-US" sz="1108" dirty="0" err="1"/>
              <a:t>우쭐될</a:t>
            </a:r>
            <a:r>
              <a:rPr lang="ko-KR" altLang="en-US" sz="1108" dirty="0"/>
              <a:t> 수 있다</a:t>
            </a:r>
            <a:r>
              <a:rPr lang="en-US" altLang="ko-KR" sz="1108" dirty="0"/>
              <a:t>.</a:t>
            </a:r>
          </a:p>
          <a:p>
            <a:pPr marL="0" indent="0"/>
            <a:endParaRPr lang="en-US" altLang="ko-KR" sz="1108" dirty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015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3047" y="73918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2. </a:t>
            </a:r>
            <a:r>
              <a:rPr lang="ko-KR" altLang="en-US" sz="1661" dirty="0"/>
              <a:t>생각해볼 문제 및 용어</a:t>
            </a:r>
            <a:endParaRPr lang="en-US" altLang="ko-KR" sz="1477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3154" y="972866"/>
            <a:ext cx="7452866" cy="23728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9384" tIns="59692" rIns="119384" bIns="59692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63776" indent="-263776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477" dirty="0"/>
              <a:t>학습 전 생각해볼 문제</a:t>
            </a:r>
            <a:endParaRPr lang="en-US" altLang="ko-KR" sz="1477" dirty="0"/>
          </a:p>
          <a:p>
            <a:pPr eaLnBrk="1" hangingPunct="1">
              <a:spcBef>
                <a:spcPts val="554"/>
              </a:spcBef>
            </a:pPr>
            <a:r>
              <a:rPr kumimoji="0" lang="ko-KR" altLang="en-US" sz="1108" dirty="0"/>
              <a:t>다음 주제에 대하여 본인이 인터넷 조사를 통하여 간단히 정리해 봅시다</a:t>
            </a:r>
            <a:r>
              <a:rPr kumimoji="0" lang="en-US" altLang="ko-KR" sz="1108" dirty="0"/>
              <a:t>.</a:t>
            </a:r>
          </a:p>
          <a:p>
            <a:pPr eaLnBrk="1" hangingPunct="1">
              <a:buFont typeface="맑은 고딕" panose="020B0503020000020004" pitchFamily="50" charset="-127"/>
              <a:buAutoNum type="arabicParenR"/>
            </a:pPr>
            <a:r>
              <a:rPr lang="en-US" altLang="ko-KR" sz="1108" dirty="0"/>
              <a:t>XML, JSON</a:t>
            </a:r>
          </a:p>
          <a:p>
            <a:pPr eaLnBrk="1" hangingPunct="1">
              <a:buFont typeface="맑은 고딕" panose="020B0503020000020004" pitchFamily="50" charset="-127"/>
              <a:buAutoNum type="arabicParenR"/>
            </a:pPr>
            <a:r>
              <a:rPr lang="en-US" altLang="ko-KR" sz="1108" dirty="0"/>
              <a:t>XML, JSON Parsing.</a:t>
            </a:r>
          </a:p>
        </p:txBody>
      </p:sp>
    </p:spTree>
    <p:extLst>
      <p:ext uri="{BB962C8B-B14F-4D97-AF65-F5344CB8AC3E}">
        <p14:creationId xmlns:p14="http://schemas.microsoft.com/office/powerpoint/2010/main" val="79588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015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99234" y="124246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942243" y="987665"/>
            <a:ext cx="7694735" cy="108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 eaLnBrk="1" hangingPunct="1">
              <a:buFont typeface="Wingdings" panose="05000000000000000000" pitchFamily="2" charset="2"/>
              <a:buChar char="ü"/>
            </a:pPr>
            <a:r>
              <a:rPr lang="en-US" altLang="ko-KR" sz="1847" dirty="0"/>
              <a:t>XML ( extensible markup language)</a:t>
            </a:r>
          </a:p>
          <a:p>
            <a:pPr marL="316531" indent="-316531" eaLnBrk="1" hangingPunct="1">
              <a:buFontTx/>
              <a:buChar char="-"/>
            </a:pPr>
            <a:r>
              <a:rPr lang="ko-KR" altLang="en-US" sz="1292" dirty="0"/>
              <a:t>일반적인</a:t>
            </a:r>
            <a:r>
              <a:rPr lang="en-US" altLang="ko-KR" sz="1292" dirty="0"/>
              <a:t> </a:t>
            </a:r>
            <a:r>
              <a:rPr lang="ko-KR" altLang="en-US" sz="1292" dirty="0"/>
              <a:t>웹을 통한 업무시스템등을 잘 살펴보면</a:t>
            </a:r>
            <a:r>
              <a:rPr lang="en-US" altLang="ko-KR" sz="1292" dirty="0"/>
              <a:t>, </a:t>
            </a:r>
            <a:r>
              <a:rPr lang="ko-KR" altLang="en-US" sz="1292" dirty="0"/>
              <a:t>데이터와 양식</a:t>
            </a:r>
            <a:r>
              <a:rPr lang="en-US" altLang="ko-KR" sz="1292" dirty="0"/>
              <a:t>(form/</a:t>
            </a:r>
            <a:r>
              <a:rPr lang="ko-KR" altLang="en-US" sz="1292" dirty="0"/>
              <a:t>화면구성</a:t>
            </a:r>
            <a:r>
              <a:rPr lang="en-US" altLang="ko-KR" sz="1292" dirty="0"/>
              <a:t>)</a:t>
            </a:r>
            <a:r>
              <a:rPr lang="ko-KR" altLang="en-US" sz="1292" dirty="0"/>
              <a:t>이 분리되어 생각할 수 있다</a:t>
            </a:r>
            <a:r>
              <a:rPr lang="en-US" altLang="ko-KR" sz="1292" dirty="0"/>
              <a:t>.</a:t>
            </a:r>
          </a:p>
          <a:p>
            <a:pPr marL="316531" indent="-316531" eaLnBrk="1" hangingPunct="1">
              <a:buFontTx/>
              <a:buChar char="-"/>
            </a:pPr>
            <a:r>
              <a:rPr lang="ko-KR" altLang="en-US" sz="1292" dirty="0"/>
              <a:t>여기서 데이터를 잘 이해하도록 표현한 것이 </a:t>
            </a:r>
            <a:r>
              <a:rPr lang="en-US" altLang="ko-KR" sz="1292" dirty="0"/>
              <a:t>XML</a:t>
            </a:r>
            <a:r>
              <a:rPr lang="ko-KR" altLang="en-US" sz="1292" dirty="0"/>
              <a:t>이다</a:t>
            </a:r>
            <a:endParaRPr lang="en-US" altLang="ko-KR" sz="1292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97" y="2208001"/>
            <a:ext cx="5486400" cy="32619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538570" y="5572308"/>
            <a:ext cx="4742004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77" dirty="0"/>
              <a:t>이 웹 화면은 데이터를 가지고 양식을 입힌 것이다 </a:t>
            </a:r>
            <a:r>
              <a:rPr lang="en-US" altLang="ko-KR" sz="1477" dirty="0"/>
              <a:t>---</a:t>
            </a:r>
            <a:endParaRPr lang="ko-KR" altLang="en-US" sz="1477" dirty="0"/>
          </a:p>
        </p:txBody>
      </p:sp>
    </p:spTree>
    <p:extLst>
      <p:ext uri="{BB962C8B-B14F-4D97-AF65-F5344CB8AC3E}">
        <p14:creationId xmlns:p14="http://schemas.microsoft.com/office/powerpoint/2010/main" val="254035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015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40399" y="120975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40399" y="931760"/>
            <a:ext cx="7694735" cy="4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>
              <a:buFont typeface="Wingdings" panose="05000000000000000000" pitchFamily="2" charset="2"/>
              <a:buChar char="ü"/>
            </a:pP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XML(</a:t>
            </a:r>
            <a:r>
              <a:rPr lang="en-US" altLang="ko-KR" sz="1847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eXtensible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Markup Language)</a:t>
            </a:r>
            <a:r>
              <a:rPr lang="en-US" altLang="ko-KR" sz="1292" dirty="0"/>
              <a:t> 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57677" y="1540341"/>
            <a:ext cx="7577457" cy="1039907"/>
          </a:xfrm>
          <a:prstGeom prst="rect">
            <a:avLst/>
          </a:prstGeom>
        </p:spPr>
        <p:txBody>
          <a:bodyPr wrap="square" lIns="84397" tIns="42199" rIns="84397" bIns="42199">
            <a:spAutoFit/>
          </a:bodyPr>
          <a:lstStyle/>
          <a:p>
            <a:pPr marL="263776" indent="-263776">
              <a:buFontTx/>
              <a:buChar char="-"/>
            </a:pPr>
            <a:r>
              <a:rPr lang="ko-KR" altLang="en-US" sz="1477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특수한 목적을 갖는 마크업 언어를 만드는 데 사용하도록 권장하는 다목적 마크업 언어</a:t>
            </a:r>
            <a:endParaRPr lang="en-US" altLang="ko-KR" sz="147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776" indent="-263776">
              <a:buFontTx/>
              <a:buChar char="-"/>
            </a:pPr>
            <a:r>
              <a:rPr lang="ko-KR" altLang="en-US" sz="1477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많은 종류의 데이터를 기술하는 데 사용될 수 있으며</a:t>
            </a:r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77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종류의 시스템끼리 데이터를 쉽게 주고받을 수 있게 하는 목적</a:t>
            </a:r>
            <a:endParaRPr lang="en-US" altLang="ko-KR" sz="147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0AF930D-93FC-439B-9198-2D09380D3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51751"/>
              </p:ext>
            </p:extLst>
          </p:nvPr>
        </p:nvGraphicFramePr>
        <p:xfrm>
          <a:off x="1104671" y="2787895"/>
          <a:ext cx="7680542" cy="3162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153">
                  <a:extLst>
                    <a:ext uri="{9D8B030D-6E8A-4147-A177-3AD203B41FA5}">
                      <a16:colId xmlns:a16="http://schemas.microsoft.com/office/drawing/2014/main" val="2945527762"/>
                    </a:ext>
                  </a:extLst>
                </a:gridCol>
                <a:gridCol w="6410389">
                  <a:extLst>
                    <a:ext uri="{9D8B030D-6E8A-4147-A177-3AD203B41FA5}">
                      <a16:colId xmlns:a16="http://schemas.microsoft.com/office/drawing/2014/main" val="686935639"/>
                    </a:ext>
                  </a:extLst>
                </a:gridCol>
              </a:tblGrid>
              <a:tr h="255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84407" marR="84407" marT="42203" marB="422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 marL="84407" marR="84407" marT="42203" marB="422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720475"/>
                  </a:ext>
                </a:extLst>
              </a:tr>
              <a:tr h="4273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유니코드 문자</a:t>
                      </a: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정의상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XML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문서는 문자로 이루어져 있다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거의 모든 올바른 유니코드 문자는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XML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문서에 나타날 수 있다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1475039624"/>
                  </a:ext>
                </a:extLst>
              </a:tr>
              <a:tr h="2558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XML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파서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(Parser) 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파서는 마크업을 분석하고 필요한 정보를 추출하여 애플리케이션에 넘긴다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. 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1431251735"/>
                  </a:ext>
                </a:extLst>
              </a:tr>
              <a:tr h="770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마크업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(Mark up)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과 내용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(Content)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XML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문서를 구성하는 문자들은 마크업과 내용으로 구분되며 간단한 문법 규칙으로 이루어진다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마크업으로 구성되는 문자열은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`&lt;'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로 시작하여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`&gt;'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로 끝나거나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`&amp;'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로 시작하여 문자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`;'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로 끝나며 마크업이 아닌 문자열은 내용이다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*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태그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(Tag): `&lt;'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로 시작하여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`&gt;'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로 끝나는 마크업 구조</a:t>
                      </a: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1851555702"/>
                  </a:ext>
                </a:extLst>
              </a:tr>
              <a:tr h="59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엘리먼트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(element)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문서의 논리 요소로서 시작 태그로 시작하여 짝이 되는 끝 태그로 끝나거나 빈 </a:t>
                      </a:r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엘리먼트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 태그만으로 이루어진다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자식 </a:t>
                      </a:r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엘리먼트를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 포함할 수 있음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*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예시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: &lt;Greeting&gt;&lt;child&gt;Hello world&lt;/child&gt;&lt;/Greeting&gt;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1557381509"/>
                  </a:ext>
                </a:extLst>
              </a:tr>
              <a:tr h="4273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어트리뷰트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(Attribute)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엘리먼트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 태그 속에 위치하는 속성 정보이다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*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예시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: &lt;step number="3"&gt;Connect A to B&lt;/step&gt;  number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는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step </a:t>
                      </a:r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엘리먼트의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 속성</a:t>
                      </a: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1304513983"/>
                  </a:ext>
                </a:extLst>
              </a:tr>
              <a:tr h="4273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XML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선언 </a:t>
                      </a: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XML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문서는 다음과 같이 자신에 대한 정보 일부를 선언하는 것으로 시작한다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*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예시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: &lt;?xml version="1.0" encoding="UTF-8" ?&gt;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2477995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69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015" b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942243" y="987666"/>
            <a:ext cx="7694735" cy="64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 eaLnBrk="1" hangingPunct="1">
              <a:buFont typeface="Wingdings" panose="05000000000000000000" pitchFamily="2" charset="2"/>
              <a:buChar char="ü"/>
            </a:pPr>
            <a:r>
              <a:rPr lang="en-US" altLang="ko-KR" sz="1847" dirty="0"/>
              <a:t>XML ( extensible markup language)</a:t>
            </a:r>
          </a:p>
          <a:p>
            <a:pPr marL="316531" indent="-316531" eaLnBrk="1" hangingPunct="1">
              <a:buFontTx/>
              <a:buChar char="-"/>
            </a:pPr>
            <a:r>
              <a:rPr lang="en-US" altLang="ko-KR" sz="1292" dirty="0"/>
              <a:t>name</a:t>
            </a:r>
            <a:r>
              <a:rPr lang="ko-KR" altLang="en-US" sz="1292" dirty="0"/>
              <a:t>과 </a:t>
            </a:r>
            <a:r>
              <a:rPr lang="en-US" altLang="ko-KR" sz="1292" dirty="0"/>
              <a:t>value</a:t>
            </a:r>
            <a:r>
              <a:rPr lang="ko-KR" altLang="en-US" sz="1292" dirty="0"/>
              <a:t>로 표현한다</a:t>
            </a:r>
            <a:r>
              <a:rPr lang="en-US" altLang="ko-KR" sz="1292" dirty="0"/>
              <a:t>. - nested</a:t>
            </a:r>
            <a:r>
              <a:rPr lang="ko-KR" altLang="en-US" sz="1292" dirty="0"/>
              <a:t>방식으로 기록 가능하다</a:t>
            </a:r>
            <a:endParaRPr lang="en-US" altLang="ko-KR" sz="1292" dirty="0"/>
          </a:p>
        </p:txBody>
      </p:sp>
      <p:sp>
        <p:nvSpPr>
          <p:cNvPr id="4" name="TextBox 3"/>
          <p:cNvSpPr txBox="1"/>
          <p:nvPr/>
        </p:nvSpPr>
        <p:spPr>
          <a:xfrm>
            <a:off x="4109211" y="1784088"/>
            <a:ext cx="5033952" cy="2445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6531" indent="-316531">
              <a:buAutoNum type="arabicParenR"/>
            </a:pPr>
            <a:r>
              <a:rPr lang="ko-KR" altLang="en-US" sz="1108" b="0" dirty="0"/>
              <a:t>첫 줄은 </a:t>
            </a:r>
            <a:r>
              <a:rPr lang="en-US" altLang="ko-KR" sz="1108" b="0" dirty="0"/>
              <a:t>xml</a:t>
            </a:r>
            <a:r>
              <a:rPr lang="ko-KR" altLang="en-US" sz="1108" b="0" dirty="0"/>
              <a:t>이라고 선언이 되어야 함</a:t>
            </a:r>
            <a:endParaRPr lang="en-US" altLang="ko-KR" sz="1108" b="0" dirty="0"/>
          </a:p>
          <a:p>
            <a:r>
              <a:rPr lang="en-US" altLang="ko-KR" sz="1108" b="0" dirty="0"/>
              <a:t>    &lt;?xml version="1.0" encoding="UTF-8"?&gt;</a:t>
            </a:r>
          </a:p>
          <a:p>
            <a:endParaRPr lang="en-US" altLang="ko-KR" sz="1108" b="0" dirty="0"/>
          </a:p>
          <a:p>
            <a:r>
              <a:rPr lang="en-US" altLang="ko-KR" sz="1108" b="0" dirty="0"/>
              <a:t>2) &lt;</a:t>
            </a:r>
            <a:r>
              <a:rPr lang="en-US" altLang="ko-KR" sz="1108" b="0" dirty="0" err="1"/>
              <a:t>datas</a:t>
            </a:r>
            <a:r>
              <a:rPr lang="en-US" altLang="ko-KR" sz="1108" b="0" dirty="0"/>
              <a:t>&gt; </a:t>
            </a:r>
            <a:r>
              <a:rPr lang="en-US" altLang="ko-KR" sz="1108" b="0" dirty="0">
                <a:sym typeface="Wingdings" panose="05000000000000000000" pitchFamily="2" charset="2"/>
              </a:rPr>
              <a:t> </a:t>
            </a:r>
            <a:r>
              <a:rPr lang="en-US" altLang="ko-KR" sz="1108" b="0" dirty="0"/>
              <a:t>&lt;data&gt; </a:t>
            </a:r>
            <a:r>
              <a:rPr lang="en-US" altLang="ko-KR" sz="1108" b="0" dirty="0">
                <a:sym typeface="Wingdings" panose="05000000000000000000" pitchFamily="2" charset="2"/>
              </a:rPr>
              <a:t> &lt;</a:t>
            </a:r>
            <a:r>
              <a:rPr lang="ko-KR" altLang="en-US" sz="1108" b="0" dirty="0">
                <a:sym typeface="Wingdings" panose="05000000000000000000" pitchFamily="2" charset="2"/>
              </a:rPr>
              <a:t>각각 필드</a:t>
            </a:r>
            <a:r>
              <a:rPr lang="en-US" altLang="ko-KR" sz="1108" b="0" dirty="0">
                <a:sym typeface="Wingdings" panose="05000000000000000000" pitchFamily="2" charset="2"/>
              </a:rPr>
              <a:t>&gt;</a:t>
            </a:r>
            <a:r>
              <a:rPr lang="ko-KR" altLang="en-US" sz="1108" b="0" dirty="0">
                <a:sym typeface="Wingdings" panose="05000000000000000000" pitchFamily="2" charset="2"/>
              </a:rPr>
              <a:t>가</a:t>
            </a:r>
            <a:r>
              <a:rPr lang="en-US" altLang="ko-KR" sz="1108" b="0" dirty="0">
                <a:sym typeface="Wingdings" panose="05000000000000000000" pitchFamily="2" charset="2"/>
              </a:rPr>
              <a:t> </a:t>
            </a:r>
            <a:r>
              <a:rPr lang="ko-KR" altLang="en-US" sz="1108" b="0" dirty="0">
                <a:sym typeface="Wingdings" panose="05000000000000000000" pitchFamily="2" charset="2"/>
              </a:rPr>
              <a:t>나오는 </a:t>
            </a:r>
            <a:r>
              <a:rPr lang="en-US" altLang="ko-KR" sz="1108" b="0" dirty="0">
                <a:sym typeface="Wingdings" panose="05000000000000000000" pitchFamily="2" charset="2"/>
              </a:rPr>
              <a:t>nested </a:t>
            </a:r>
            <a:r>
              <a:rPr lang="ko-KR" altLang="en-US" sz="1108" b="0" dirty="0">
                <a:sym typeface="Wingdings" panose="05000000000000000000" pitchFamily="2" charset="2"/>
              </a:rPr>
              <a:t>구조</a:t>
            </a:r>
            <a:r>
              <a:rPr lang="en-US" altLang="ko-KR" sz="1108" b="0" dirty="0">
                <a:sym typeface="Wingdings" panose="05000000000000000000" pitchFamily="2" charset="2"/>
              </a:rPr>
              <a:t> </a:t>
            </a:r>
          </a:p>
          <a:p>
            <a:endParaRPr lang="en-US" altLang="ko-KR" sz="1108" b="0" dirty="0">
              <a:sym typeface="Wingdings" panose="05000000000000000000" pitchFamily="2" charset="2"/>
            </a:endParaRPr>
          </a:p>
          <a:p>
            <a:r>
              <a:rPr lang="en-US" altLang="ko-KR" sz="1108" b="0" dirty="0">
                <a:sym typeface="Wingdings" panose="05000000000000000000" pitchFamily="2" charset="2"/>
              </a:rPr>
              <a:t>3) html</a:t>
            </a:r>
            <a:r>
              <a:rPr lang="ko-KR" altLang="en-US" sz="1108" b="0" dirty="0" err="1">
                <a:sym typeface="Wingdings" panose="05000000000000000000" pitchFamily="2" charset="2"/>
              </a:rPr>
              <a:t>테그와</a:t>
            </a:r>
            <a:r>
              <a:rPr lang="ko-KR" altLang="en-US" sz="1108" b="0" dirty="0">
                <a:sym typeface="Wingdings" panose="05000000000000000000" pitchFamily="2" charset="2"/>
              </a:rPr>
              <a:t> 유사한 표현</a:t>
            </a:r>
            <a:endParaRPr lang="en-US" altLang="ko-KR" sz="1108" b="0" dirty="0">
              <a:sym typeface="Wingdings" panose="05000000000000000000" pitchFamily="2" charset="2"/>
            </a:endParaRPr>
          </a:p>
          <a:p>
            <a:r>
              <a:rPr lang="en-US" altLang="ko-KR" sz="1108" b="0" dirty="0">
                <a:sym typeface="Wingdings" panose="05000000000000000000" pitchFamily="2" charset="2"/>
              </a:rPr>
              <a:t>     </a:t>
            </a:r>
            <a:r>
              <a:rPr lang="ko-KR" altLang="en-US" sz="1108" b="0" dirty="0">
                <a:sym typeface="Wingdings" panose="05000000000000000000" pitchFamily="2" charset="2"/>
              </a:rPr>
              <a:t> </a:t>
            </a:r>
            <a:r>
              <a:rPr lang="en-US" altLang="ko-KR" sz="1108" b="0" dirty="0">
                <a:sym typeface="Wingdings" panose="05000000000000000000" pitchFamily="2" charset="2"/>
              </a:rPr>
              <a:t>&lt;name&gt;</a:t>
            </a:r>
            <a:r>
              <a:rPr lang="ko-KR" altLang="en-US" sz="1108" b="0" dirty="0">
                <a:sym typeface="Wingdings" panose="05000000000000000000" pitchFamily="2" charset="2"/>
              </a:rPr>
              <a:t>나연</a:t>
            </a:r>
            <a:r>
              <a:rPr lang="en-US" altLang="ko-KR" sz="1108" b="0" dirty="0">
                <a:sym typeface="Wingdings" panose="05000000000000000000" pitchFamily="2" charset="2"/>
              </a:rPr>
              <a:t>&lt;/name&gt;</a:t>
            </a:r>
            <a:r>
              <a:rPr lang="ko-KR" altLang="en-US" sz="1108" b="0" dirty="0">
                <a:sym typeface="Wingdings" panose="05000000000000000000" pitchFamily="2" charset="2"/>
              </a:rPr>
              <a:t> </a:t>
            </a:r>
            <a:endParaRPr lang="en-US" altLang="ko-KR" sz="1108" b="0" dirty="0">
              <a:sym typeface="Wingdings" panose="05000000000000000000" pitchFamily="2" charset="2"/>
            </a:endParaRPr>
          </a:p>
          <a:p>
            <a:r>
              <a:rPr lang="en-US" altLang="ko-KR" sz="1108" b="0" dirty="0">
                <a:sym typeface="Wingdings" panose="05000000000000000000" pitchFamily="2" charset="2"/>
              </a:rPr>
              <a:t>      &lt;</a:t>
            </a:r>
            <a:r>
              <a:rPr lang="en-US" altLang="ko-KR" sz="1108" b="0" dirty="0" err="1">
                <a:sym typeface="Wingdings" panose="05000000000000000000" pitchFamily="2" charset="2"/>
              </a:rPr>
              <a:t>kor</a:t>
            </a:r>
            <a:r>
              <a:rPr lang="en-US" altLang="ko-KR" sz="1108" b="0" dirty="0">
                <a:sym typeface="Wingdings" panose="05000000000000000000" pitchFamily="2" charset="2"/>
              </a:rPr>
              <a:t>&gt;95&lt;/</a:t>
            </a:r>
            <a:r>
              <a:rPr lang="en-US" altLang="ko-KR" sz="1108" b="0" dirty="0" err="1">
                <a:sym typeface="Wingdings" panose="05000000000000000000" pitchFamily="2" charset="2"/>
              </a:rPr>
              <a:t>kor</a:t>
            </a:r>
            <a:r>
              <a:rPr lang="en-US" altLang="ko-KR" sz="1108" b="0" dirty="0">
                <a:sym typeface="Wingdings" panose="05000000000000000000" pitchFamily="2" charset="2"/>
              </a:rPr>
              <a:t>&gt;</a:t>
            </a:r>
            <a:r>
              <a:rPr lang="ko-KR" altLang="en-US" sz="1108" b="0" dirty="0">
                <a:sym typeface="Wingdings" panose="05000000000000000000" pitchFamily="2" charset="2"/>
              </a:rPr>
              <a:t> </a:t>
            </a:r>
            <a:endParaRPr lang="en-US" altLang="ko-KR" sz="1108" b="0" dirty="0">
              <a:sym typeface="Wingdings" panose="05000000000000000000" pitchFamily="2" charset="2"/>
            </a:endParaRPr>
          </a:p>
          <a:p>
            <a:r>
              <a:rPr lang="en-US" altLang="ko-KR" sz="1108" b="0" dirty="0">
                <a:sym typeface="Wingdings" panose="05000000000000000000" pitchFamily="2" charset="2"/>
              </a:rPr>
              <a:t>   </a:t>
            </a:r>
            <a:r>
              <a:rPr lang="en-US" altLang="ko-KR" sz="1108" b="0" dirty="0" err="1">
                <a:sym typeface="Wingdings" panose="05000000000000000000" pitchFamily="2" charset="2"/>
              </a:rPr>
              <a:t>name,kor</a:t>
            </a:r>
            <a:r>
              <a:rPr lang="ko-KR" altLang="en-US" sz="1108" b="0" dirty="0">
                <a:sym typeface="Wingdings" panose="05000000000000000000" pitchFamily="2" charset="2"/>
              </a:rPr>
              <a:t>은 항목에 관한 </a:t>
            </a:r>
            <a:r>
              <a:rPr lang="en-US" altLang="ko-KR" sz="1108" b="0" dirty="0">
                <a:sym typeface="Wingdings" panose="05000000000000000000" pitchFamily="2" charset="2"/>
              </a:rPr>
              <a:t>name</a:t>
            </a:r>
            <a:r>
              <a:rPr lang="ko-KR" altLang="en-US" sz="1108" b="0" dirty="0" err="1">
                <a:sym typeface="Wingdings" panose="05000000000000000000" pitchFamily="2" charset="2"/>
              </a:rPr>
              <a:t>테그이고</a:t>
            </a:r>
            <a:r>
              <a:rPr lang="ko-KR" altLang="en-US" sz="1108" b="0" dirty="0">
                <a:sym typeface="Wingdings" panose="05000000000000000000" pitchFamily="2" charset="2"/>
              </a:rPr>
              <a:t> 안에는 값</a:t>
            </a:r>
            <a:r>
              <a:rPr lang="en-US" altLang="ko-KR" sz="1108" b="0" dirty="0">
                <a:sym typeface="Wingdings" panose="05000000000000000000" pitchFamily="2" charset="2"/>
              </a:rPr>
              <a:t>(value)</a:t>
            </a:r>
            <a:r>
              <a:rPr lang="ko-KR" altLang="en-US" sz="1108" b="0" dirty="0">
                <a:sym typeface="Wingdings" panose="05000000000000000000" pitchFamily="2" charset="2"/>
              </a:rPr>
              <a:t>를</a:t>
            </a:r>
            <a:r>
              <a:rPr lang="en-US" altLang="ko-KR" sz="1108" b="0" dirty="0">
                <a:sym typeface="Wingdings" panose="05000000000000000000" pitchFamily="2" charset="2"/>
              </a:rPr>
              <a:t> </a:t>
            </a:r>
            <a:r>
              <a:rPr lang="ko-KR" altLang="en-US" sz="1108" b="0" dirty="0">
                <a:sym typeface="Wingdings" panose="05000000000000000000" pitchFamily="2" charset="2"/>
              </a:rPr>
              <a:t>표시</a:t>
            </a:r>
            <a:endParaRPr lang="en-US" altLang="ko-KR" sz="1108" b="0" dirty="0">
              <a:sym typeface="Wingdings" panose="05000000000000000000" pitchFamily="2" charset="2"/>
            </a:endParaRPr>
          </a:p>
          <a:p>
            <a:endParaRPr lang="en-US" altLang="ko-KR" sz="1477" b="0" dirty="0">
              <a:sym typeface="Wingdings" panose="05000000000000000000" pitchFamily="2" charset="2"/>
            </a:endParaRPr>
          </a:p>
          <a:p>
            <a:r>
              <a:rPr lang="en-US" altLang="ko-KR" sz="1477" b="0" dirty="0">
                <a:sym typeface="Wingdings" panose="05000000000000000000" pitchFamily="2" charset="2"/>
              </a:rPr>
              <a:t>   </a:t>
            </a:r>
            <a:endParaRPr lang="ko-KR" altLang="en-US" sz="147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91" y="1630960"/>
            <a:ext cx="2381805" cy="17470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직선 연결선 5"/>
          <p:cNvCxnSpPr/>
          <p:nvPr/>
        </p:nvCxnSpPr>
        <p:spPr bwMode="auto">
          <a:xfrm>
            <a:off x="2302244" y="3377993"/>
            <a:ext cx="0" cy="85210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99" y="4252837"/>
            <a:ext cx="2293596" cy="16319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302247" y="3630697"/>
            <a:ext cx="684803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9" b="0" dirty="0"/>
              <a:t>중간생략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F20F4A-2336-461E-9037-DFEEC10A2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399" y="120975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69115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015" b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942243" y="987666"/>
            <a:ext cx="7694735" cy="64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 eaLnBrk="1" hangingPunct="1">
              <a:buFont typeface="Wingdings" panose="05000000000000000000" pitchFamily="2" charset="2"/>
              <a:buChar char="ü"/>
            </a:pPr>
            <a:r>
              <a:rPr lang="en-US" altLang="ko-KR" sz="1847" dirty="0"/>
              <a:t>XML parsing (1) –testdata.xml</a:t>
            </a:r>
            <a:r>
              <a:rPr lang="ko-KR" altLang="en-US" sz="1847" dirty="0"/>
              <a:t>을 만들기 </a:t>
            </a:r>
            <a:endParaRPr lang="en-US" altLang="ko-KR" sz="1847" dirty="0"/>
          </a:p>
          <a:p>
            <a:pPr eaLnBrk="1" hangingPunct="1"/>
            <a:r>
              <a:rPr lang="en-US" altLang="ko-KR" sz="1292" dirty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3071" y="1611448"/>
            <a:ext cx="5033952" cy="1217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6531" indent="-316531">
              <a:buAutoNum type="arabicParenR"/>
            </a:pPr>
            <a:r>
              <a:rPr lang="ko-KR" altLang="en-US" sz="1108" b="0" dirty="0"/>
              <a:t>먼저</a:t>
            </a:r>
            <a:r>
              <a:rPr lang="en-US" altLang="ko-KR" sz="1108" b="0" dirty="0"/>
              <a:t> testdata.xml</a:t>
            </a:r>
            <a:r>
              <a:rPr lang="ko-KR" altLang="en-US" sz="1108" b="0" dirty="0"/>
              <a:t>파일을 만든다</a:t>
            </a:r>
            <a:r>
              <a:rPr lang="en-US" altLang="ko-KR" sz="1108" b="0" dirty="0"/>
              <a:t>. </a:t>
            </a:r>
            <a:r>
              <a:rPr lang="ko-KR" altLang="en-US" sz="1108" b="0" dirty="0"/>
              <a:t>내용은 옆에 파일과 같다</a:t>
            </a:r>
            <a:endParaRPr lang="en-US" altLang="ko-KR" sz="1108" b="0" dirty="0"/>
          </a:p>
          <a:p>
            <a:pPr marL="316531" indent="-316531">
              <a:buAutoNum type="arabicParenR"/>
            </a:pPr>
            <a:r>
              <a:rPr lang="ko-KR" altLang="en-US" sz="1108" b="0" dirty="0"/>
              <a:t>아래 테이블을 보고 만들도록 한다</a:t>
            </a:r>
            <a:endParaRPr lang="en-US" altLang="ko-KR" sz="1108" b="0" dirty="0"/>
          </a:p>
          <a:p>
            <a:endParaRPr lang="en-US" altLang="ko-KR" sz="1108" b="0" dirty="0"/>
          </a:p>
          <a:p>
            <a:endParaRPr lang="en-US" altLang="ko-KR" sz="1477" b="0" dirty="0">
              <a:sym typeface="Wingdings" panose="05000000000000000000" pitchFamily="2" charset="2"/>
            </a:endParaRPr>
          </a:p>
          <a:p>
            <a:r>
              <a:rPr lang="en-US" altLang="ko-KR" sz="1477" b="0" dirty="0">
                <a:sym typeface="Wingdings" panose="05000000000000000000" pitchFamily="2" charset="2"/>
              </a:rPr>
              <a:t>   </a:t>
            </a:r>
            <a:endParaRPr lang="ko-KR" altLang="en-US" sz="147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91" y="1630960"/>
            <a:ext cx="2381805" cy="17470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직선 연결선 5"/>
          <p:cNvCxnSpPr/>
          <p:nvPr/>
        </p:nvCxnSpPr>
        <p:spPr bwMode="auto">
          <a:xfrm>
            <a:off x="2302244" y="3377993"/>
            <a:ext cx="0" cy="85210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99" y="4252837"/>
            <a:ext cx="2293596" cy="16319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302247" y="3630697"/>
            <a:ext cx="684803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9" b="0" dirty="0"/>
              <a:t>중간생략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103" y="2821720"/>
            <a:ext cx="4676628" cy="27804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7365848-8632-456B-8991-0F84F0FB4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399" y="120975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348975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0680" y="906320"/>
            <a:ext cx="1826169" cy="44918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9384" tIns="59692" rIns="119384" bIns="59692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477" dirty="0"/>
              <a:t>XML</a:t>
            </a:r>
            <a:r>
              <a:rPr lang="ko-KR" altLang="en-US" sz="1477" dirty="0" err="1"/>
              <a:t>파싱</a:t>
            </a:r>
            <a:r>
              <a:rPr lang="ko-KR" altLang="en-US" sz="1477" dirty="0"/>
              <a:t> 기본</a:t>
            </a:r>
            <a:endParaRPr lang="en-US" altLang="ko-KR" sz="1477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앞서 설명한 </a:t>
            </a:r>
            <a:r>
              <a:rPr lang="en-US" altLang="ko-KR" sz="969" dirty="0"/>
              <a:t>xml</a:t>
            </a:r>
            <a:r>
              <a:rPr lang="ko-KR" altLang="en-US" sz="969" dirty="0"/>
              <a:t>파일을 만들어보자</a:t>
            </a:r>
            <a:r>
              <a:rPr lang="en-US" altLang="ko-KR" sz="969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 해당 파일을 읽어서 </a:t>
            </a:r>
            <a:r>
              <a:rPr lang="ko-KR" altLang="en-US" sz="969" dirty="0" err="1"/>
              <a:t>파싱하는</a:t>
            </a:r>
            <a:r>
              <a:rPr lang="ko-KR" altLang="en-US" sz="969" dirty="0"/>
              <a:t> </a:t>
            </a:r>
            <a:r>
              <a:rPr lang="en-US" altLang="ko-KR" sz="969" dirty="0"/>
              <a:t>java </a:t>
            </a:r>
            <a:r>
              <a:rPr lang="ko-KR" altLang="en-US" sz="969" dirty="0"/>
              <a:t>프로그램을 따라서 </a:t>
            </a:r>
            <a:r>
              <a:rPr lang="ko-KR" altLang="en-US" sz="969" dirty="0" err="1"/>
              <a:t>작성하시오</a:t>
            </a:r>
            <a:r>
              <a:rPr lang="ko-KR" altLang="en-US" sz="969" dirty="0"/>
              <a:t> </a:t>
            </a:r>
            <a:r>
              <a:rPr lang="en-US" altLang="ko-KR" sz="969" dirty="0"/>
              <a:t>(</a:t>
            </a:r>
            <a:r>
              <a:rPr lang="ko-KR" altLang="en-US" sz="969" dirty="0"/>
              <a:t>★ ★ </a:t>
            </a:r>
            <a:r>
              <a:rPr lang="en-US" altLang="ko-KR" sz="969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1FC91B-40A1-4A54-9426-B22472089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884" y="957483"/>
            <a:ext cx="4421332" cy="51194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0E1DE557-FA31-4CE3-B3AC-940F0CE56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80" y="133135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</a:t>
            </a:r>
            <a:r>
              <a:rPr lang="ko-KR" altLang="en-US" sz="1661" dirty="0"/>
              <a:t>이해하기 </a:t>
            </a:r>
            <a:r>
              <a:rPr lang="en-US" altLang="ko-KR" sz="1661" dirty="0"/>
              <a:t>/ 4. </a:t>
            </a:r>
            <a:r>
              <a:rPr lang="ko-KR" altLang="en-US" sz="1661" dirty="0"/>
              <a:t>실습하기 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81113945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52522</TotalTime>
  <Words>2591</Words>
  <Application>Microsoft Office PowerPoint</Application>
  <PresentationFormat>A4 용지(210x297mm)</PresentationFormat>
  <Paragraphs>341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가는각진제목체</vt:lpstr>
      <vt:lpstr>굴림</vt:lpstr>
      <vt:lpstr>나눔고딕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9. XML ,JSON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iamhpd</cp:lastModifiedBy>
  <cp:revision>3014</cp:revision>
  <cp:lastPrinted>2015-10-28T04:44:44Z</cp:lastPrinted>
  <dcterms:created xsi:type="dcterms:W3CDTF">2003-10-22T07:02:37Z</dcterms:created>
  <dcterms:modified xsi:type="dcterms:W3CDTF">2023-03-15T01:45:34Z</dcterms:modified>
</cp:coreProperties>
</file>