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0"/>
  </p:notesMasterIdLst>
  <p:sldIdLst>
    <p:sldId id="694" r:id="rId4"/>
    <p:sldId id="976" r:id="rId5"/>
    <p:sldId id="984" r:id="rId6"/>
    <p:sldId id="985" r:id="rId7"/>
    <p:sldId id="986" r:id="rId8"/>
    <p:sldId id="987" r:id="rId9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FF99"/>
    <a:srgbClr val="FFFF66"/>
    <a:srgbClr val="FF0000"/>
    <a:srgbClr val="4C6C46"/>
    <a:srgbClr val="003300"/>
    <a:srgbClr val="679220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6" d="100"/>
          <a:sy n="96" d="100"/>
        </p:scale>
        <p:origin x="984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604" y="5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7264E313-1E0D-4B5F-AFE7-A0803977D290}"/>
    <pc:docChg chg="undo custSel addSld delSld modSld sldOrd">
      <pc:chgData name="홍필두" userId="a613eac9-2ee1-4936-8d5c-6f3d69f7b146" providerId="ADAL" clId="{7264E313-1E0D-4B5F-AFE7-A0803977D290}" dt="2020-04-30T08:16:55.431" v="15651"/>
      <pc:docMkLst>
        <pc:docMk/>
      </pc:docMkLst>
      <pc:sldChg chg="modSp">
        <pc:chgData name="홍필두" userId="a613eac9-2ee1-4936-8d5c-6f3d69f7b146" providerId="ADAL" clId="{7264E313-1E0D-4B5F-AFE7-A0803977D290}" dt="2020-04-30T05:44:57.831" v="6111" actId="1076"/>
        <pc:sldMkLst>
          <pc:docMk/>
          <pc:sldMk cId="0" sldId="694"/>
        </pc:sldMkLst>
        <pc:spChg chg="mod">
          <ac:chgData name="홍필두" userId="a613eac9-2ee1-4936-8d5c-6f3d69f7b146" providerId="ADAL" clId="{7264E313-1E0D-4B5F-AFE7-A0803977D290}" dt="2020-04-30T04:06:02.651" v="138" actId="20577"/>
          <ac:spMkLst>
            <pc:docMk/>
            <pc:sldMk cId="0" sldId="694"/>
            <ac:spMk id="3074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44:57.831" v="6111" actId="1076"/>
          <ac:spMkLst>
            <pc:docMk/>
            <pc:sldMk cId="0" sldId="694"/>
            <ac:spMk id="3075" creationId="{00000000-0000-0000-0000-000000000000}"/>
          </ac:spMkLst>
        </pc:spChg>
        <pc:picChg chg="mod">
          <ac:chgData name="홍필두" userId="a613eac9-2ee1-4936-8d5c-6f3d69f7b146" providerId="ADAL" clId="{7264E313-1E0D-4B5F-AFE7-A0803977D290}" dt="2020-04-30T05:44:54.663" v="6110" actId="1076"/>
          <ac:picMkLst>
            <pc:docMk/>
            <pc:sldMk cId="0" sldId="694"/>
            <ac:picMk id="5" creationId="{00000000-0000-0000-0000-000000000000}"/>
          </ac:picMkLst>
        </pc:picChg>
      </pc:sldChg>
      <pc:sldChg chg="modSp">
        <pc:chgData name="홍필두" userId="a613eac9-2ee1-4936-8d5c-6f3d69f7b146" providerId="ADAL" clId="{7264E313-1E0D-4B5F-AFE7-A0803977D290}" dt="2020-04-30T08:15:26.873" v="15555" actId="6549"/>
        <pc:sldMkLst>
          <pc:docMk/>
          <pc:sldMk cId="2363884374" sldId="976"/>
        </pc:sldMkLst>
        <pc:spChg chg="mod">
          <ac:chgData name="홍필두" userId="a613eac9-2ee1-4936-8d5c-6f3d69f7b146" providerId="ADAL" clId="{7264E313-1E0D-4B5F-AFE7-A0803977D290}" dt="2020-04-30T08:15:26.873" v="15555" actId="6549"/>
          <ac:spMkLst>
            <pc:docMk/>
            <pc:sldMk cId="2363884374" sldId="976"/>
            <ac:spMk id="2" creationId="{00000000-0000-0000-0000-000000000000}"/>
          </ac:spMkLst>
        </pc:spChg>
      </pc:sldChg>
      <pc:sldChg chg="del">
        <pc:chgData name="홍필두" userId="a613eac9-2ee1-4936-8d5c-6f3d69f7b146" providerId="ADAL" clId="{7264E313-1E0D-4B5F-AFE7-A0803977D290}" dt="2020-04-30T07:11:15.883" v="11059" actId="47"/>
        <pc:sldMkLst>
          <pc:docMk/>
          <pc:sldMk cId="3261091240" sldId="977"/>
        </pc:sldMkLst>
      </pc:sldChg>
      <pc:sldChg chg="modSp ord">
        <pc:chgData name="홍필두" userId="a613eac9-2ee1-4936-8d5c-6f3d69f7b146" providerId="ADAL" clId="{7264E313-1E0D-4B5F-AFE7-A0803977D290}" dt="2020-04-30T05:36:43.746" v="4967" actId="6549"/>
        <pc:sldMkLst>
          <pc:docMk/>
          <pc:sldMk cId="662892411" sldId="978"/>
        </pc:sldMkLst>
        <pc:spChg chg="mod">
          <ac:chgData name="홍필두" userId="a613eac9-2ee1-4936-8d5c-6f3d69f7b146" providerId="ADAL" clId="{7264E313-1E0D-4B5F-AFE7-A0803977D290}" dt="2020-04-30T05:36:43.746" v="4967" actId="6549"/>
          <ac:spMkLst>
            <pc:docMk/>
            <pc:sldMk cId="662892411" sldId="978"/>
            <ac:spMk id="6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0:42.579" v="4660"/>
          <ac:spMkLst>
            <pc:docMk/>
            <pc:sldMk cId="662892411" sldId="978"/>
            <ac:spMk id="27" creationId="{00000000-0000-0000-0000-000000000000}"/>
          </ac:spMkLst>
        </pc:spChg>
      </pc:sldChg>
      <pc:sldChg chg="addSp delSp modSp ord">
        <pc:chgData name="홍필두" userId="a613eac9-2ee1-4936-8d5c-6f3d69f7b146" providerId="ADAL" clId="{7264E313-1E0D-4B5F-AFE7-A0803977D290}" dt="2020-04-30T05:34:40.374" v="4818" actId="1076"/>
        <pc:sldMkLst>
          <pc:docMk/>
          <pc:sldMk cId="1968286282" sldId="979"/>
        </pc:sldMkLst>
        <pc:spChg chg="add mod">
          <ac:chgData name="홍필두" userId="a613eac9-2ee1-4936-8d5c-6f3d69f7b146" providerId="ADAL" clId="{7264E313-1E0D-4B5F-AFE7-A0803977D290}" dt="2020-04-30T05:34:40.374" v="4818" actId="1076"/>
          <ac:spMkLst>
            <pc:docMk/>
            <pc:sldMk cId="1968286282" sldId="979"/>
            <ac:spMk id="2" creationId="{DFCB1FD3-2A16-47A6-96E7-8CFC2F8F206C}"/>
          </ac:spMkLst>
        </pc:spChg>
        <pc:spChg chg="mod">
          <ac:chgData name="홍필두" userId="a613eac9-2ee1-4936-8d5c-6f3d69f7b146" providerId="ADAL" clId="{7264E313-1E0D-4B5F-AFE7-A0803977D290}" dt="2020-04-30T05:31:50.540" v="4683" actId="14100"/>
          <ac:spMkLst>
            <pc:docMk/>
            <pc:sldMk cId="1968286282" sldId="979"/>
            <ac:spMk id="1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2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23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24" creationId="{00000000-0000-0000-0000-000000000000}"/>
          </ac:spMkLst>
        </pc:spChg>
        <pc:spChg chg="add">
          <ac:chgData name="홍필두" userId="a613eac9-2ee1-4936-8d5c-6f3d69f7b146" providerId="ADAL" clId="{7264E313-1E0D-4B5F-AFE7-A0803977D290}" dt="2020-04-30T05:30:59.195" v="4666"/>
          <ac:spMkLst>
            <pc:docMk/>
            <pc:sldMk cId="1968286282" sldId="979"/>
            <ac:spMk id="25" creationId="{89AE259D-8B07-459A-8E6B-0836FA9E11A1}"/>
          </ac:spMkLst>
        </pc:spChg>
        <pc:spChg chg="del">
          <ac:chgData name="홍필두" userId="a613eac9-2ee1-4936-8d5c-6f3d69f7b146" providerId="ADAL" clId="{7264E313-1E0D-4B5F-AFE7-A0803977D290}" dt="2020-04-30T05:30:58.813" v="4665" actId="478"/>
          <ac:spMkLst>
            <pc:docMk/>
            <pc:sldMk cId="1968286282" sldId="979"/>
            <ac:spMk id="27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28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11.526" v="4793" actId="1076"/>
          <ac:spMkLst>
            <pc:docMk/>
            <pc:sldMk cId="1968286282" sldId="979"/>
            <ac:spMk id="29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30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31" creationId="{00000000-0000-0000-0000-000000000000}"/>
          </ac:spMkLst>
        </pc:spChg>
        <pc:spChg chg="add del mod">
          <ac:chgData name="홍필두" userId="a613eac9-2ee1-4936-8d5c-6f3d69f7b146" providerId="ADAL" clId="{7264E313-1E0D-4B5F-AFE7-A0803977D290}" dt="2020-04-30T05:32:39.788" v="4740" actId="478"/>
          <ac:spMkLst>
            <pc:docMk/>
            <pc:sldMk cId="1968286282" sldId="979"/>
            <ac:spMk id="32" creationId="{C36DAD36-295E-4059-BEC7-219819D18A18}"/>
          </ac:spMkLst>
        </pc:spChg>
        <pc:spChg chg="del mod">
          <ac:chgData name="홍필두" userId="a613eac9-2ee1-4936-8d5c-6f3d69f7b146" providerId="ADAL" clId="{7264E313-1E0D-4B5F-AFE7-A0803977D290}" dt="2020-04-30T05:31:43.725" v="4681" actId="478"/>
          <ac:spMkLst>
            <pc:docMk/>
            <pc:sldMk cId="1968286282" sldId="979"/>
            <ac:spMk id="34" creationId="{00000000-0000-0000-0000-000000000000}"/>
          </ac:spMkLst>
        </pc:spChg>
        <pc:spChg chg="add 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36" creationId="{C1553B57-EC7F-4071-87C6-C35E4CD38F93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37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40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331779" creationId="{00000000-0000-0000-0000-000000000000}"/>
          </ac:spMkLst>
        </pc:spChg>
        <pc:cxnChg chg="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17" creationId="{00000000-0000-0000-0000-000000000000}"/>
          </ac:cxnSpMkLst>
        </pc:cxnChg>
        <pc:cxnChg chg="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19" creationId="{00000000-0000-0000-0000-000000000000}"/>
          </ac:cxnSpMkLst>
        </pc:cxnChg>
        <pc:cxnChg chg="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21" creationId="{00000000-0000-0000-0000-000000000000}"/>
          </ac:cxnSpMkLst>
        </pc:cxnChg>
        <pc:cxnChg chg="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26" creationId="{00000000-0000-0000-0000-000000000000}"/>
          </ac:cxnSpMkLst>
        </pc:cxnChg>
        <pc:cxnChg chg="add 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33" creationId="{B072214F-03B9-4449-8373-A46633B07840}"/>
          </ac:cxnSpMkLst>
        </pc:cxnChg>
        <pc:cxnChg chg="add 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35" creationId="{70CA945C-1164-4A71-95C4-1F5E8A6661CC}"/>
          </ac:cxnSpMkLst>
        </pc:cxnChg>
      </pc:sldChg>
      <pc:sldChg chg="addSp delSp modSp">
        <pc:chgData name="홍필두" userId="a613eac9-2ee1-4936-8d5c-6f3d69f7b146" providerId="ADAL" clId="{7264E313-1E0D-4B5F-AFE7-A0803977D290}" dt="2020-04-30T08:16:55.431" v="15651"/>
        <pc:sldMkLst>
          <pc:docMk/>
          <pc:sldMk cId="3743939958" sldId="980"/>
        </pc:sldMkLst>
        <pc:spChg chg="del mod">
          <ac:chgData name="홍필두" userId="a613eac9-2ee1-4936-8d5c-6f3d69f7b146" providerId="ADAL" clId="{7264E313-1E0D-4B5F-AFE7-A0803977D290}" dt="2020-04-30T06:28:34.224" v="8126" actId="478"/>
          <ac:spMkLst>
            <pc:docMk/>
            <pc:sldMk cId="3743939958" sldId="980"/>
            <ac:spMk id="2" creationId="{00000000-0000-0000-0000-000000000000}"/>
          </ac:spMkLst>
        </pc:spChg>
        <pc:spChg chg="del mod">
          <ac:chgData name="홍필두" userId="a613eac9-2ee1-4936-8d5c-6f3d69f7b146" providerId="ADAL" clId="{7264E313-1E0D-4B5F-AFE7-A0803977D290}" dt="2020-04-30T06:28:34.224" v="8126" actId="478"/>
          <ac:spMkLst>
            <pc:docMk/>
            <pc:sldMk cId="3743939958" sldId="980"/>
            <ac:spMk id="3" creationId="{00000000-0000-0000-0000-000000000000}"/>
          </ac:spMkLst>
        </pc:spChg>
        <pc:spChg chg="add mod ord">
          <ac:chgData name="홍필두" userId="a613eac9-2ee1-4936-8d5c-6f3d69f7b146" providerId="ADAL" clId="{7264E313-1E0D-4B5F-AFE7-A0803977D290}" dt="2020-04-30T08:16:55.431" v="15651"/>
          <ac:spMkLst>
            <pc:docMk/>
            <pc:sldMk cId="3743939958" sldId="980"/>
            <ac:spMk id="4" creationId="{17DAECB1-01CC-4C9E-B308-D8C36D7D21A3}"/>
          </ac:spMkLst>
        </pc:spChg>
        <pc:spChg chg="add mod">
          <ac:chgData name="홍필두" userId="a613eac9-2ee1-4936-8d5c-6f3d69f7b146" providerId="ADAL" clId="{7264E313-1E0D-4B5F-AFE7-A0803977D290}" dt="2020-04-30T06:56:42.679" v="10474" actId="20577"/>
          <ac:spMkLst>
            <pc:docMk/>
            <pc:sldMk cId="3743939958" sldId="980"/>
            <ac:spMk id="8" creationId="{7BDD78F7-1592-4E6E-B624-4313A333BEED}"/>
          </ac:spMkLst>
        </pc:spChg>
        <pc:spChg chg="add del mod">
          <ac:chgData name="홍필두" userId="a613eac9-2ee1-4936-8d5c-6f3d69f7b146" providerId="ADAL" clId="{7264E313-1E0D-4B5F-AFE7-A0803977D290}" dt="2020-04-30T06:30:06.393" v="8284" actId="478"/>
          <ac:spMkLst>
            <pc:docMk/>
            <pc:sldMk cId="3743939958" sldId="980"/>
            <ac:spMk id="9" creationId="{E65E4B2F-A4DB-41D6-BE3B-203FA0205960}"/>
          </ac:spMkLst>
        </pc:spChg>
        <pc:spChg chg="add del mod">
          <ac:chgData name="홍필두" userId="a613eac9-2ee1-4936-8d5c-6f3d69f7b146" providerId="ADAL" clId="{7264E313-1E0D-4B5F-AFE7-A0803977D290}" dt="2020-04-30T06:41:37.423" v="9670" actId="478"/>
          <ac:spMkLst>
            <pc:docMk/>
            <pc:sldMk cId="3743939958" sldId="980"/>
            <ac:spMk id="10" creationId="{551542D9-98AC-4AD2-8C5F-4851EE088213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1" creationId="{2DA8B180-2C0B-401C-B57D-0E0E983D7705}"/>
          </ac:spMkLst>
        </pc:spChg>
        <pc:spChg chg="add mod ord">
          <ac:chgData name="홍필두" userId="a613eac9-2ee1-4936-8d5c-6f3d69f7b146" providerId="ADAL" clId="{7264E313-1E0D-4B5F-AFE7-A0803977D290}" dt="2020-04-30T06:58:52.455" v="10588" actId="313"/>
          <ac:spMkLst>
            <pc:docMk/>
            <pc:sldMk cId="3743939958" sldId="980"/>
            <ac:spMk id="13" creationId="{9F6B3E69-40E9-48A7-8DB1-A09C67454881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4" creationId="{22C83C92-1971-4334-A8FA-D4180C144B70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5" creationId="{ABAD06E6-F4A5-400F-B96D-1EC02DBB06D7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6" creationId="{E8313B76-2ACA-479A-90CE-39893F949FFB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7" creationId="{5823BCC6-1E11-4194-84A7-BD74CA2F26B4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8" creationId="{D44A9311-8E0F-45E3-A54E-F4171FA6DA1F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0" creationId="{B87F2DB9-39F6-4631-AD80-C0C13A685FA2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1" creationId="{348B1844-8721-460C-AD11-0DA464D3727E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2" creationId="{A654304A-BB2A-4C6C-B01D-BB39D4638CF6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3" creationId="{52995F16-CB17-44D2-96F5-42E471EFAC71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4" creationId="{DBCABEE2-61C2-4BAE-9658-4E145101018D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5" creationId="{E5FD84B6-B097-4159-85F0-C4526E687F20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6" creationId="{3BD6A6BB-73F1-4133-8D25-D2B14BBC9E40}"/>
          </ac:spMkLst>
        </pc:spChg>
        <pc:spChg chg="mod">
          <ac:chgData name="홍필두" userId="a613eac9-2ee1-4936-8d5c-6f3d69f7b146" providerId="ADAL" clId="{7264E313-1E0D-4B5F-AFE7-A0803977D290}" dt="2020-04-30T06:28:14.183" v="8125" actId="20577"/>
          <ac:spMkLst>
            <pc:docMk/>
            <pc:sldMk cId="3743939958" sldId="980"/>
            <ac:spMk id="27" creationId="{00000000-0000-0000-0000-000000000000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9" creationId="{51FDCB02-BA26-41E0-85A8-694605F2949D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0" creationId="{09F7C2AD-4B17-4ED2-AE28-769328525507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2" creationId="{751DEB69-B837-41A6-AFB0-EA353FD555D5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3" creationId="{54648012-D540-423A-A0DC-6274180424C6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4" creationId="{083E7756-574A-4971-A021-315281F9F753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5" creationId="{096533F0-4000-4AE9-80FA-B3F24D150241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6" creationId="{B02A6A25-D75F-461C-ACB3-3DF511E78D81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7" creationId="{AF050F28-EFA6-42BB-A314-95FD9533A24D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8" creationId="{A6EBCBF7-E2D3-4218-9797-095D492A026A}"/>
          </ac:spMkLst>
        </pc:spChg>
        <pc:graphicFrameChg chg="add mod modGraphic">
          <ac:chgData name="홍필두" userId="a613eac9-2ee1-4936-8d5c-6f3d69f7b146" providerId="ADAL" clId="{7264E313-1E0D-4B5F-AFE7-A0803977D290}" dt="2020-04-30T06:57:06.103" v="10487" actId="1036"/>
          <ac:graphicFrameMkLst>
            <pc:docMk/>
            <pc:sldMk cId="3743939958" sldId="980"/>
            <ac:graphicFrameMk id="12" creationId="{89651A65-50A9-4C49-978B-44C21FC149CC}"/>
          </ac:graphicFrameMkLst>
        </pc:graphicFrameChg>
        <pc:cxnChg chg="add del mod">
          <ac:chgData name="홍필두" userId="a613eac9-2ee1-4936-8d5c-6f3d69f7b146" providerId="ADAL" clId="{7264E313-1E0D-4B5F-AFE7-A0803977D290}" dt="2020-04-30T06:29:51.336" v="8280" actId="478"/>
          <ac:cxnSpMkLst>
            <pc:docMk/>
            <pc:sldMk cId="3743939958" sldId="980"/>
            <ac:cxnSpMk id="6" creationId="{AAC3C31C-23A0-49B1-A6DD-2F0EC9BFFB51}"/>
          </ac:cxnSpMkLst>
        </pc:cxnChg>
      </pc:sldChg>
      <pc:sldChg chg="addSp delSp modSp">
        <pc:chgData name="홍필두" userId="a613eac9-2ee1-4936-8d5c-6f3d69f7b146" providerId="ADAL" clId="{7264E313-1E0D-4B5F-AFE7-A0803977D290}" dt="2020-04-30T07:32:53.780" v="12501"/>
        <pc:sldMkLst>
          <pc:docMk/>
          <pc:sldMk cId="4104478156" sldId="981"/>
        </pc:sldMkLst>
        <pc:spChg chg="add mod">
          <ac:chgData name="홍필두" userId="a613eac9-2ee1-4936-8d5c-6f3d69f7b146" providerId="ADAL" clId="{7264E313-1E0D-4B5F-AFE7-A0803977D290}" dt="2020-04-30T07:32:53.780" v="12501"/>
          <ac:spMkLst>
            <pc:docMk/>
            <pc:sldMk cId="4104478156" sldId="981"/>
            <ac:spMk id="6" creationId="{665E78D4-BE5D-43F2-8819-5623F16B1D97}"/>
          </ac:spMkLst>
        </pc:spChg>
        <pc:spChg chg="mod">
          <ac:chgData name="홍필두" userId="a613eac9-2ee1-4936-8d5c-6f3d69f7b146" providerId="ADAL" clId="{7264E313-1E0D-4B5F-AFE7-A0803977D290}" dt="2020-04-30T07:10:59.051" v="11058" actId="313"/>
          <ac:spMkLst>
            <pc:docMk/>
            <pc:sldMk cId="4104478156" sldId="981"/>
            <ac:spMk id="7" creationId="{00000000-0000-0000-0000-000000000000}"/>
          </ac:spMkLst>
        </pc:spChg>
        <pc:spChg chg="del">
          <ac:chgData name="홍필두" userId="a613eac9-2ee1-4936-8d5c-6f3d69f7b146" providerId="ADAL" clId="{7264E313-1E0D-4B5F-AFE7-A0803977D290}" dt="2020-04-30T07:09:06.270" v="10858" actId="478"/>
          <ac:spMkLst>
            <pc:docMk/>
            <pc:sldMk cId="4104478156" sldId="981"/>
            <ac:spMk id="27" creationId="{00000000-0000-0000-0000-000000000000}"/>
          </ac:spMkLst>
        </pc:spChg>
      </pc:sldChg>
      <pc:sldChg chg="addSp delSp modSp ord">
        <pc:chgData name="홍필두" userId="a613eac9-2ee1-4936-8d5c-6f3d69f7b146" providerId="ADAL" clId="{7264E313-1E0D-4B5F-AFE7-A0803977D290}" dt="2020-04-30T05:44:02.442" v="6109" actId="6549"/>
        <pc:sldMkLst>
          <pc:docMk/>
          <pc:sldMk cId="151846878" sldId="982"/>
        </pc:sldMkLst>
        <pc:spChg chg="mod">
          <ac:chgData name="홍필두" userId="a613eac9-2ee1-4936-8d5c-6f3d69f7b146" providerId="ADAL" clId="{7264E313-1E0D-4B5F-AFE7-A0803977D290}" dt="2020-04-30T05:44:02.442" v="6109" actId="6549"/>
          <ac:spMkLst>
            <pc:docMk/>
            <pc:sldMk cId="151846878" sldId="982"/>
            <ac:spMk id="6" creationId="{00000000-0000-0000-0000-000000000000}"/>
          </ac:spMkLst>
        </pc:spChg>
        <pc:spChg chg="add">
          <ac:chgData name="홍필두" userId="a613eac9-2ee1-4936-8d5c-6f3d69f7b146" providerId="ADAL" clId="{7264E313-1E0D-4B5F-AFE7-A0803977D290}" dt="2020-04-30T05:30:48.339" v="4662"/>
          <ac:spMkLst>
            <pc:docMk/>
            <pc:sldMk cId="151846878" sldId="982"/>
            <ac:spMk id="7" creationId="{A0188671-7419-46E9-9694-133771CFA2F3}"/>
          </ac:spMkLst>
        </pc:spChg>
        <pc:spChg chg="del">
          <ac:chgData name="홍필두" userId="a613eac9-2ee1-4936-8d5c-6f3d69f7b146" providerId="ADAL" clId="{7264E313-1E0D-4B5F-AFE7-A0803977D290}" dt="2020-04-30T05:30:48.053" v="4661" actId="478"/>
          <ac:spMkLst>
            <pc:docMk/>
            <pc:sldMk cId="151846878" sldId="982"/>
            <ac:spMk id="27" creationId="{00000000-0000-0000-0000-000000000000}"/>
          </ac:spMkLst>
        </pc:spChg>
      </pc:sldChg>
      <pc:sldChg chg="addSp delSp modSp ord">
        <pc:chgData name="홍필두" userId="a613eac9-2ee1-4936-8d5c-6f3d69f7b146" providerId="ADAL" clId="{7264E313-1E0D-4B5F-AFE7-A0803977D290}" dt="2020-04-30T05:42:42.373" v="5877" actId="20577"/>
        <pc:sldMkLst>
          <pc:docMk/>
          <pc:sldMk cId="1009065137" sldId="983"/>
        </pc:sldMkLst>
        <pc:spChg chg="mod">
          <ac:chgData name="홍필두" userId="a613eac9-2ee1-4936-8d5c-6f3d69f7b146" providerId="ADAL" clId="{7264E313-1E0D-4B5F-AFE7-A0803977D290}" dt="2020-04-30T05:42:42.373" v="5877" actId="20577"/>
          <ac:spMkLst>
            <pc:docMk/>
            <pc:sldMk cId="1009065137" sldId="983"/>
            <ac:spMk id="3" creationId="{00000000-0000-0000-0000-000000000000}"/>
          </ac:spMkLst>
        </pc:spChg>
        <pc:spChg chg="add">
          <ac:chgData name="홍필두" userId="a613eac9-2ee1-4936-8d5c-6f3d69f7b146" providerId="ADAL" clId="{7264E313-1E0D-4B5F-AFE7-A0803977D290}" dt="2020-04-30T05:30:53.113" v="4664"/>
          <ac:spMkLst>
            <pc:docMk/>
            <pc:sldMk cId="1009065137" sldId="983"/>
            <ac:spMk id="8" creationId="{6D2F809A-310C-4FB1-83D6-3D7BAF4CBB6D}"/>
          </ac:spMkLst>
        </pc:spChg>
        <pc:spChg chg="del">
          <ac:chgData name="홍필두" userId="a613eac9-2ee1-4936-8d5c-6f3d69f7b146" providerId="ADAL" clId="{7264E313-1E0D-4B5F-AFE7-A0803977D290}" dt="2020-04-30T05:30:52.837" v="4663" actId="478"/>
          <ac:spMkLst>
            <pc:docMk/>
            <pc:sldMk cId="1009065137" sldId="983"/>
            <ac:spMk id="27" creationId="{00000000-0000-0000-0000-000000000000}"/>
          </ac:spMkLst>
        </pc:spChg>
      </pc:sldChg>
      <pc:sldChg chg="modSp">
        <pc:chgData name="홍필두" userId="a613eac9-2ee1-4936-8d5c-6f3d69f7b146" providerId="ADAL" clId="{7264E313-1E0D-4B5F-AFE7-A0803977D290}" dt="2020-04-30T07:03:01.327" v="10623" actId="313"/>
        <pc:sldMkLst>
          <pc:docMk/>
          <pc:sldMk cId="2614585710" sldId="984"/>
        </pc:sldMkLst>
        <pc:spChg chg="mod">
          <ac:chgData name="홍필두" userId="a613eac9-2ee1-4936-8d5c-6f3d69f7b146" providerId="ADAL" clId="{7264E313-1E0D-4B5F-AFE7-A0803977D290}" dt="2020-04-30T07:03:01.327" v="10623" actId="313"/>
          <ac:spMkLst>
            <pc:docMk/>
            <pc:sldMk cId="2614585710" sldId="984"/>
            <ac:spMk id="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02:10.393" v="10620" actId="313"/>
          <ac:spMkLst>
            <pc:docMk/>
            <pc:sldMk cId="2614585710" sldId="984"/>
            <ac:spMk id="3" creationId="{00000000-0000-0000-0000-000000000000}"/>
          </ac:spMkLst>
        </pc:spChg>
      </pc:sldChg>
      <pc:sldChg chg="addSp delSp modSp add">
        <pc:chgData name="홍필두" userId="a613eac9-2ee1-4936-8d5c-6f3d69f7b146" providerId="ADAL" clId="{7264E313-1E0D-4B5F-AFE7-A0803977D290}" dt="2020-04-30T08:07:56.256" v="15070"/>
        <pc:sldMkLst>
          <pc:docMk/>
          <pc:sldMk cId="2620894013" sldId="985"/>
        </pc:sldMkLst>
        <pc:spChg chg="del mod">
          <ac:chgData name="홍필두" userId="a613eac9-2ee1-4936-8d5c-6f3d69f7b146" providerId="ADAL" clId="{7264E313-1E0D-4B5F-AFE7-A0803977D290}" dt="2020-04-30T04:57:02.890" v="3155" actId="478"/>
          <ac:spMkLst>
            <pc:docMk/>
            <pc:sldMk cId="2620894013" sldId="985"/>
            <ac:spMk id="2" creationId="{00000000-0000-0000-0000-000000000000}"/>
          </ac:spMkLst>
        </pc:spChg>
        <pc:spChg chg="del">
          <ac:chgData name="홍필두" userId="a613eac9-2ee1-4936-8d5c-6f3d69f7b146" providerId="ADAL" clId="{7264E313-1E0D-4B5F-AFE7-A0803977D290}" dt="2020-04-30T04:21:50.914" v="1977" actId="478"/>
          <ac:spMkLst>
            <pc:docMk/>
            <pc:sldMk cId="2620894013" sldId="985"/>
            <ac:spMk id="3" creationId="{00000000-0000-0000-0000-000000000000}"/>
          </ac:spMkLst>
        </pc:spChg>
        <pc:spChg chg="add del mod">
          <ac:chgData name="홍필두" userId="a613eac9-2ee1-4936-8d5c-6f3d69f7b146" providerId="ADAL" clId="{7264E313-1E0D-4B5F-AFE7-A0803977D290}" dt="2020-04-30T05:04:08.487" v="3245" actId="478"/>
          <ac:spMkLst>
            <pc:docMk/>
            <pc:sldMk cId="2620894013" sldId="985"/>
            <ac:spMk id="5" creationId="{070E3581-3E0F-4E96-8538-6B4F6D9B1C47}"/>
          </ac:spMkLst>
        </pc:spChg>
        <pc:spChg chg="add del mod">
          <ac:chgData name="홍필두" userId="a613eac9-2ee1-4936-8d5c-6f3d69f7b146" providerId="ADAL" clId="{7264E313-1E0D-4B5F-AFE7-A0803977D290}" dt="2020-04-30T05:04:50.918" v="3250" actId="478"/>
          <ac:spMkLst>
            <pc:docMk/>
            <pc:sldMk cId="2620894013" sldId="985"/>
            <ac:spMk id="8" creationId="{E6B847F2-5B5A-4481-9855-9799B1F532B2}"/>
          </ac:spMkLst>
        </pc:spChg>
        <pc:spChg chg="add del mod">
          <ac:chgData name="홍필두" userId="a613eac9-2ee1-4936-8d5c-6f3d69f7b146" providerId="ADAL" clId="{7264E313-1E0D-4B5F-AFE7-A0803977D290}" dt="2020-04-30T05:05:35.327" v="3254" actId="478"/>
          <ac:spMkLst>
            <pc:docMk/>
            <pc:sldMk cId="2620894013" sldId="985"/>
            <ac:spMk id="9" creationId="{8C5DA10D-8EF6-42F7-8AFC-1E88A076AF75}"/>
          </ac:spMkLst>
        </pc:spChg>
        <pc:spChg chg="add del mod">
          <ac:chgData name="홍필두" userId="a613eac9-2ee1-4936-8d5c-6f3d69f7b146" providerId="ADAL" clId="{7264E313-1E0D-4B5F-AFE7-A0803977D290}" dt="2020-04-30T05:06:02.209" v="3260" actId="478"/>
          <ac:spMkLst>
            <pc:docMk/>
            <pc:sldMk cId="2620894013" sldId="985"/>
            <ac:spMk id="10" creationId="{47F34D6C-AECA-42B0-8D54-3C3E021D7E44}"/>
          </ac:spMkLst>
        </pc:spChg>
        <pc:spChg chg="add del mod">
          <ac:chgData name="홍필두" userId="a613eac9-2ee1-4936-8d5c-6f3d69f7b146" providerId="ADAL" clId="{7264E313-1E0D-4B5F-AFE7-A0803977D290}" dt="2020-04-30T05:07:36.726" v="3263" actId="478"/>
          <ac:spMkLst>
            <pc:docMk/>
            <pc:sldMk cId="2620894013" sldId="985"/>
            <ac:spMk id="11" creationId="{35946FF0-E3B6-436D-A719-BC705DFEAB11}"/>
          </ac:spMkLst>
        </pc:spChg>
        <pc:spChg chg="add del mod">
          <ac:chgData name="홍필두" userId="a613eac9-2ee1-4936-8d5c-6f3d69f7b146" providerId="ADAL" clId="{7264E313-1E0D-4B5F-AFE7-A0803977D290}" dt="2020-04-30T05:08:01.727" v="3282" actId="478"/>
          <ac:spMkLst>
            <pc:docMk/>
            <pc:sldMk cId="2620894013" sldId="985"/>
            <ac:spMk id="12" creationId="{C2E179E4-FA82-4C59-B06E-CED8B24EBB04}"/>
          </ac:spMkLst>
        </pc:spChg>
        <pc:spChg chg="add mod">
          <ac:chgData name="홍필두" userId="a613eac9-2ee1-4936-8d5c-6f3d69f7b146" providerId="ADAL" clId="{7264E313-1E0D-4B5F-AFE7-A0803977D290}" dt="2020-04-30T08:07:56.256" v="15070"/>
          <ac:spMkLst>
            <pc:docMk/>
            <pc:sldMk cId="2620894013" sldId="985"/>
            <ac:spMk id="15" creationId="{65DEBE59-BCDE-420F-A972-AA6AF85B4878}"/>
          </ac:spMkLst>
        </pc:spChg>
        <pc:spChg chg="add mod">
          <ac:chgData name="홍필두" userId="a613eac9-2ee1-4936-8d5c-6f3d69f7b146" providerId="ADAL" clId="{7264E313-1E0D-4B5F-AFE7-A0803977D290}" dt="2020-04-30T05:08:25.768" v="3284" actId="1076"/>
          <ac:spMkLst>
            <pc:docMk/>
            <pc:sldMk cId="2620894013" sldId="985"/>
            <ac:spMk id="16" creationId="{E789B36F-2BBC-4105-B62F-2A8DA4E97D64}"/>
          </ac:spMkLst>
        </pc:spChg>
        <pc:spChg chg="add mod">
          <ac:chgData name="홍필두" userId="a613eac9-2ee1-4936-8d5c-6f3d69f7b146" providerId="ADAL" clId="{7264E313-1E0D-4B5F-AFE7-A0803977D290}" dt="2020-04-30T05:08:39.683" v="3286" actId="1076"/>
          <ac:spMkLst>
            <pc:docMk/>
            <pc:sldMk cId="2620894013" sldId="985"/>
            <ac:spMk id="17" creationId="{1FBCB487-5813-441C-9A79-0C2B6D5B1AAB}"/>
          </ac:spMkLst>
        </pc:spChg>
        <pc:spChg chg="add mod">
          <ac:chgData name="홍필두" userId="a613eac9-2ee1-4936-8d5c-6f3d69f7b146" providerId="ADAL" clId="{7264E313-1E0D-4B5F-AFE7-A0803977D290}" dt="2020-04-30T05:08:57.413" v="3293" actId="1037"/>
          <ac:spMkLst>
            <pc:docMk/>
            <pc:sldMk cId="2620894013" sldId="985"/>
            <ac:spMk id="18" creationId="{1E0B0F82-D5BD-4765-AADF-E8D32D03DF14}"/>
          </ac:spMkLst>
        </pc:spChg>
        <pc:spChg chg="add mod">
          <ac:chgData name="홍필두" userId="a613eac9-2ee1-4936-8d5c-6f3d69f7b146" providerId="ADAL" clId="{7264E313-1E0D-4B5F-AFE7-A0803977D290}" dt="2020-04-30T05:09:03.715" v="3295" actId="1076"/>
          <ac:spMkLst>
            <pc:docMk/>
            <pc:sldMk cId="2620894013" sldId="985"/>
            <ac:spMk id="19" creationId="{B06A4709-3E2B-4153-B653-1B47CD9270D6}"/>
          </ac:spMkLst>
        </pc:spChg>
        <pc:spChg chg="add mod">
          <ac:chgData name="홍필두" userId="a613eac9-2ee1-4936-8d5c-6f3d69f7b146" providerId="ADAL" clId="{7264E313-1E0D-4B5F-AFE7-A0803977D290}" dt="2020-04-30T05:09:09.873" v="3297" actId="1076"/>
          <ac:spMkLst>
            <pc:docMk/>
            <pc:sldMk cId="2620894013" sldId="985"/>
            <ac:spMk id="20" creationId="{33C4F731-11D3-42B3-B94F-BE9D22F9FF06}"/>
          </ac:spMkLst>
        </pc:spChg>
        <pc:spChg chg="add mod">
          <ac:chgData name="홍필두" userId="a613eac9-2ee1-4936-8d5c-6f3d69f7b146" providerId="ADAL" clId="{7264E313-1E0D-4B5F-AFE7-A0803977D290}" dt="2020-04-30T05:09:29.990" v="3299" actId="1076"/>
          <ac:spMkLst>
            <pc:docMk/>
            <pc:sldMk cId="2620894013" sldId="985"/>
            <ac:spMk id="21" creationId="{1D42DC6D-C528-41C1-9D01-7BCB78F05DE5}"/>
          </ac:spMkLst>
        </pc:spChg>
        <pc:spChg chg="add mod">
          <ac:chgData name="홍필두" userId="a613eac9-2ee1-4936-8d5c-6f3d69f7b146" providerId="ADAL" clId="{7264E313-1E0D-4B5F-AFE7-A0803977D290}" dt="2020-04-30T05:09:36.623" v="3301" actId="1076"/>
          <ac:spMkLst>
            <pc:docMk/>
            <pc:sldMk cId="2620894013" sldId="985"/>
            <ac:spMk id="22" creationId="{BBEF3B04-792C-4715-ABCE-26241A42EF42}"/>
          </ac:spMkLst>
        </pc:spChg>
        <pc:spChg chg="add mod">
          <ac:chgData name="홍필두" userId="a613eac9-2ee1-4936-8d5c-6f3d69f7b146" providerId="ADAL" clId="{7264E313-1E0D-4B5F-AFE7-A0803977D290}" dt="2020-04-30T05:09:44.047" v="3303" actId="1076"/>
          <ac:spMkLst>
            <pc:docMk/>
            <pc:sldMk cId="2620894013" sldId="985"/>
            <ac:spMk id="23" creationId="{95EF932D-A7DC-464C-B9FA-8806AD2B969A}"/>
          </ac:spMkLst>
        </pc:spChg>
        <pc:spChg chg="add mod">
          <ac:chgData name="홍필두" userId="a613eac9-2ee1-4936-8d5c-6f3d69f7b146" providerId="ADAL" clId="{7264E313-1E0D-4B5F-AFE7-A0803977D290}" dt="2020-04-30T05:09:50.318" v="3305" actId="1076"/>
          <ac:spMkLst>
            <pc:docMk/>
            <pc:sldMk cId="2620894013" sldId="985"/>
            <ac:spMk id="24" creationId="{5517BEAC-86F5-44F8-8881-F3B54E0CC975}"/>
          </ac:spMkLst>
        </pc:spChg>
        <pc:spChg chg="mod">
          <ac:chgData name="홍필두" userId="a613eac9-2ee1-4936-8d5c-6f3d69f7b146" providerId="ADAL" clId="{7264E313-1E0D-4B5F-AFE7-A0803977D290}" dt="2020-04-30T04:51:51.436" v="3154"/>
          <ac:spMkLst>
            <pc:docMk/>
            <pc:sldMk cId="2620894013" sldId="985"/>
            <ac:spMk id="27" creationId="{00000000-0000-0000-0000-000000000000}"/>
          </ac:spMkLst>
        </pc:spChg>
        <pc:spChg chg="add mod">
          <ac:chgData name="홍필두" userId="a613eac9-2ee1-4936-8d5c-6f3d69f7b146" providerId="ADAL" clId="{7264E313-1E0D-4B5F-AFE7-A0803977D290}" dt="2020-04-30T05:18:05.330" v="3419" actId="1076"/>
          <ac:spMkLst>
            <pc:docMk/>
            <pc:sldMk cId="2620894013" sldId="985"/>
            <ac:spMk id="30" creationId="{C66F2717-87B1-4C23-88BC-685B4B245599}"/>
          </ac:spMkLst>
        </pc:spChg>
        <pc:spChg chg="mod">
          <ac:chgData name="홍필두" userId="a613eac9-2ee1-4936-8d5c-6f3d69f7b146" providerId="ADAL" clId="{7264E313-1E0D-4B5F-AFE7-A0803977D290}" dt="2020-04-30T05:10:17.446" v="3313" actId="1076"/>
          <ac:spMkLst>
            <pc:docMk/>
            <pc:sldMk cId="2620894013" sldId="985"/>
            <ac:spMk id="331781" creationId="{00000000-0000-0000-0000-000000000000}"/>
          </ac:spMkLst>
        </pc:spChg>
        <pc:picChg chg="add mod">
          <ac:chgData name="홍필두" userId="a613eac9-2ee1-4936-8d5c-6f3d69f7b146" providerId="ADAL" clId="{7264E313-1E0D-4B5F-AFE7-A0803977D290}" dt="2020-04-30T04:57:58.110" v="3165" actId="1076"/>
          <ac:picMkLst>
            <pc:docMk/>
            <pc:sldMk cId="2620894013" sldId="985"/>
            <ac:picMk id="3" creationId="{76126B05-77FC-4BEA-9A05-ECE5E95481E9}"/>
          </ac:picMkLst>
        </pc:picChg>
        <pc:picChg chg="add mod">
          <ac:chgData name="홍필두" userId="a613eac9-2ee1-4936-8d5c-6f3d69f7b146" providerId="ADAL" clId="{7264E313-1E0D-4B5F-AFE7-A0803977D290}" dt="2020-04-30T04:57:56.562" v="3164" actId="1076"/>
          <ac:picMkLst>
            <pc:docMk/>
            <pc:sldMk cId="2620894013" sldId="985"/>
            <ac:picMk id="4" creationId="{537CBD4C-2F6A-46A0-B915-16609A8802E7}"/>
          </ac:picMkLst>
        </pc:picChg>
        <pc:cxnChg chg="add del">
          <ac:chgData name="홍필두" userId="a613eac9-2ee1-4936-8d5c-6f3d69f7b146" providerId="ADAL" clId="{7264E313-1E0D-4B5F-AFE7-A0803977D290}" dt="2020-04-30T05:04:25.422" v="3247" actId="478"/>
          <ac:cxnSpMkLst>
            <pc:docMk/>
            <pc:sldMk cId="2620894013" sldId="985"/>
            <ac:cxnSpMk id="7" creationId="{349CE513-6C23-4C53-BA00-5F3A39665FE5}"/>
          </ac:cxnSpMkLst>
        </pc:cxnChg>
        <pc:cxnChg chg="add mod">
          <ac:chgData name="홍필두" userId="a613eac9-2ee1-4936-8d5c-6f3d69f7b146" providerId="ADAL" clId="{7264E313-1E0D-4B5F-AFE7-A0803977D290}" dt="2020-04-30T05:10:19.679" v="3318" actId="208"/>
          <ac:cxnSpMkLst>
            <pc:docMk/>
            <pc:sldMk cId="2620894013" sldId="985"/>
            <ac:cxnSpMk id="14" creationId="{69A689AD-C3FA-49C1-84B4-56D8BFC2FDD1}"/>
          </ac:cxnSpMkLst>
        </pc:cxnChg>
        <pc:cxnChg chg="add del mod">
          <ac:chgData name="홍필두" userId="a613eac9-2ee1-4936-8d5c-6f3d69f7b146" providerId="ADAL" clId="{7264E313-1E0D-4B5F-AFE7-A0803977D290}" dt="2020-04-30T05:10:19.174" v="3317"/>
          <ac:cxnSpMkLst>
            <pc:docMk/>
            <pc:sldMk cId="2620894013" sldId="985"/>
            <ac:cxnSpMk id="28" creationId="{9DAF7E25-7EBD-402E-8095-2BDE2BCE5AD1}"/>
          </ac:cxnSpMkLst>
        </pc:cxnChg>
        <pc:cxnChg chg="add del mod">
          <ac:chgData name="홍필두" userId="a613eac9-2ee1-4936-8d5c-6f3d69f7b146" providerId="ADAL" clId="{7264E313-1E0D-4B5F-AFE7-A0803977D290}" dt="2020-04-30T05:10:18.567" v="3315"/>
          <ac:cxnSpMkLst>
            <pc:docMk/>
            <pc:sldMk cId="2620894013" sldId="985"/>
            <ac:cxnSpMk id="29" creationId="{90856479-E9A4-4605-828A-20A38132F21A}"/>
          </ac:cxnSpMkLst>
        </pc:cxnChg>
      </pc:sldChg>
      <pc:sldChg chg="modSp add">
        <pc:chgData name="홍필두" userId="a613eac9-2ee1-4936-8d5c-6f3d69f7b146" providerId="ADAL" clId="{7264E313-1E0D-4B5F-AFE7-A0803977D290}" dt="2020-04-30T07:31:41.197" v="12413" actId="6549"/>
        <pc:sldMkLst>
          <pc:docMk/>
          <pc:sldMk cId="604402396" sldId="986"/>
        </pc:sldMkLst>
        <pc:spChg chg="mod">
          <ac:chgData name="홍필두" userId="a613eac9-2ee1-4936-8d5c-6f3d69f7b146" providerId="ADAL" clId="{7264E313-1E0D-4B5F-AFE7-A0803977D290}" dt="2020-04-30T05:49:29.689" v="6192" actId="20577"/>
          <ac:spMkLst>
            <pc:docMk/>
            <pc:sldMk cId="604402396" sldId="986"/>
            <ac:spMk id="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1:41.197" v="12413" actId="6549"/>
          <ac:spMkLst>
            <pc:docMk/>
            <pc:sldMk cId="604402396" sldId="986"/>
            <ac:spMk id="27" creationId="{00000000-0000-0000-0000-000000000000}"/>
          </ac:spMkLst>
        </pc:spChg>
      </pc:sldChg>
      <pc:sldChg chg="addSp delSp modSp add">
        <pc:chgData name="홍필두" userId="a613eac9-2ee1-4936-8d5c-6f3d69f7b146" providerId="ADAL" clId="{7264E313-1E0D-4B5F-AFE7-A0803977D290}" dt="2020-04-30T05:18:55.164" v="3421" actId="1076"/>
        <pc:sldMkLst>
          <pc:docMk/>
          <pc:sldMk cId="1292094923" sldId="987"/>
        </pc:sldMkLst>
        <pc:spChg chg="add mod">
          <ac:chgData name="홍필두" userId="a613eac9-2ee1-4936-8d5c-6f3d69f7b146" providerId="ADAL" clId="{7264E313-1E0D-4B5F-AFE7-A0803977D290}" dt="2020-04-30T05:10:42.233" v="3320" actId="1076"/>
          <ac:spMkLst>
            <pc:docMk/>
            <pc:sldMk cId="1292094923" sldId="987"/>
            <ac:spMk id="9" creationId="{440C45A8-E39A-468D-9BB0-5AFEDAEDAD42}"/>
          </ac:spMkLst>
        </pc:spChg>
        <pc:spChg chg="add mod">
          <ac:chgData name="홍필두" userId="a613eac9-2ee1-4936-8d5c-6f3d69f7b146" providerId="ADAL" clId="{7264E313-1E0D-4B5F-AFE7-A0803977D290}" dt="2020-04-30T05:10:49.703" v="3322" actId="1076"/>
          <ac:spMkLst>
            <pc:docMk/>
            <pc:sldMk cId="1292094923" sldId="987"/>
            <ac:spMk id="10" creationId="{59E0732C-9D44-4B08-9BCB-97A7904DB794}"/>
          </ac:spMkLst>
        </pc:spChg>
        <pc:spChg chg="add mod">
          <ac:chgData name="홍필두" userId="a613eac9-2ee1-4936-8d5c-6f3d69f7b146" providerId="ADAL" clId="{7264E313-1E0D-4B5F-AFE7-A0803977D290}" dt="2020-04-30T05:10:59.127" v="3324" actId="1076"/>
          <ac:spMkLst>
            <pc:docMk/>
            <pc:sldMk cId="1292094923" sldId="987"/>
            <ac:spMk id="11" creationId="{C73752D2-A417-4D91-B263-A66958CCD67D}"/>
          </ac:spMkLst>
        </pc:spChg>
        <pc:spChg chg="add mod">
          <ac:chgData name="홍필두" userId="a613eac9-2ee1-4936-8d5c-6f3d69f7b146" providerId="ADAL" clId="{7264E313-1E0D-4B5F-AFE7-A0803977D290}" dt="2020-04-30T05:11:05.712" v="3326" actId="1076"/>
          <ac:spMkLst>
            <pc:docMk/>
            <pc:sldMk cId="1292094923" sldId="987"/>
            <ac:spMk id="12" creationId="{1D713DAB-E8BC-4600-B7DC-D873BEFA253A}"/>
          </ac:spMkLst>
        </pc:spChg>
        <pc:spChg chg="add mod">
          <ac:chgData name="홍필두" userId="a613eac9-2ee1-4936-8d5c-6f3d69f7b146" providerId="ADAL" clId="{7264E313-1E0D-4B5F-AFE7-A0803977D290}" dt="2020-04-30T05:11:17.703" v="3328" actId="1076"/>
          <ac:spMkLst>
            <pc:docMk/>
            <pc:sldMk cId="1292094923" sldId="987"/>
            <ac:spMk id="13" creationId="{A09299B1-3D22-4284-BA01-C7871AAD86DA}"/>
          </ac:spMkLst>
        </pc:spChg>
        <pc:spChg chg="add mod">
          <ac:chgData name="홍필두" userId="a613eac9-2ee1-4936-8d5c-6f3d69f7b146" providerId="ADAL" clId="{7264E313-1E0D-4B5F-AFE7-A0803977D290}" dt="2020-04-30T05:18:55.164" v="3421" actId="1076"/>
          <ac:spMkLst>
            <pc:docMk/>
            <pc:sldMk cId="1292094923" sldId="987"/>
            <ac:spMk id="14" creationId="{96EFC399-1951-4931-9276-67C03182C3EA}"/>
          </ac:spMkLst>
        </pc:spChg>
        <pc:spChg chg="add mod">
          <ac:chgData name="홍필두" userId="a613eac9-2ee1-4936-8d5c-6f3d69f7b146" providerId="ADAL" clId="{7264E313-1E0D-4B5F-AFE7-A0803977D290}" dt="2020-04-30T05:11:42.788" v="3334" actId="1076"/>
          <ac:spMkLst>
            <pc:docMk/>
            <pc:sldMk cId="1292094923" sldId="987"/>
            <ac:spMk id="15" creationId="{2DABA497-25C3-4647-8EA6-A74BE6E0235F}"/>
          </ac:spMkLst>
        </pc:spChg>
        <pc:spChg chg="add mod">
          <ac:chgData name="홍필두" userId="a613eac9-2ee1-4936-8d5c-6f3d69f7b146" providerId="ADAL" clId="{7264E313-1E0D-4B5F-AFE7-A0803977D290}" dt="2020-04-30T05:11:51.092" v="3336" actId="1076"/>
          <ac:spMkLst>
            <pc:docMk/>
            <pc:sldMk cId="1292094923" sldId="987"/>
            <ac:spMk id="16" creationId="{EC8A06FB-3615-4E56-8788-10A95AFE8440}"/>
          </ac:spMkLst>
        </pc:spChg>
        <pc:picChg chg="add mod">
          <ac:chgData name="홍필두" userId="a613eac9-2ee1-4936-8d5c-6f3d69f7b146" providerId="ADAL" clId="{7264E313-1E0D-4B5F-AFE7-A0803977D290}" dt="2020-04-30T04:58:33.222" v="3170" actId="1076"/>
          <ac:picMkLst>
            <pc:docMk/>
            <pc:sldMk cId="1292094923" sldId="987"/>
            <ac:picMk id="2" creationId="{AD432396-1623-45D6-B64F-1BC378473840}"/>
          </ac:picMkLst>
        </pc:picChg>
        <pc:picChg chg="del">
          <ac:chgData name="홍필두" userId="a613eac9-2ee1-4936-8d5c-6f3d69f7b146" providerId="ADAL" clId="{7264E313-1E0D-4B5F-AFE7-A0803977D290}" dt="2020-04-30T04:58:25.735" v="3167" actId="478"/>
          <ac:picMkLst>
            <pc:docMk/>
            <pc:sldMk cId="1292094923" sldId="987"/>
            <ac:picMk id="3" creationId="{76126B05-77FC-4BEA-9A05-ECE5E95481E9}"/>
          </ac:picMkLst>
        </pc:picChg>
        <pc:picChg chg="del">
          <ac:chgData name="홍필두" userId="a613eac9-2ee1-4936-8d5c-6f3d69f7b146" providerId="ADAL" clId="{7264E313-1E0D-4B5F-AFE7-A0803977D290}" dt="2020-04-30T04:59:39.191" v="3171" actId="478"/>
          <ac:picMkLst>
            <pc:docMk/>
            <pc:sldMk cId="1292094923" sldId="987"/>
            <ac:picMk id="4" creationId="{537CBD4C-2F6A-46A0-B915-16609A8802E7}"/>
          </ac:picMkLst>
        </pc:picChg>
        <pc:picChg chg="add mod">
          <ac:chgData name="홍필두" userId="a613eac9-2ee1-4936-8d5c-6f3d69f7b146" providerId="ADAL" clId="{7264E313-1E0D-4B5F-AFE7-A0803977D290}" dt="2020-04-30T05:00:08.609" v="3174" actId="1076"/>
          <ac:picMkLst>
            <pc:docMk/>
            <pc:sldMk cId="1292094923" sldId="987"/>
            <ac:picMk id="5" creationId="{35B20BCE-B7B1-424B-A437-0567030092A7}"/>
          </ac:picMkLst>
        </pc:picChg>
      </pc:sldChg>
      <pc:sldChg chg="addSp delSp modSp add">
        <pc:chgData name="홍필두" userId="a613eac9-2ee1-4936-8d5c-6f3d69f7b146" providerId="ADAL" clId="{7264E313-1E0D-4B5F-AFE7-A0803977D290}" dt="2020-04-30T05:19:20.366" v="3423"/>
        <pc:sldMkLst>
          <pc:docMk/>
          <pc:sldMk cId="1524014261" sldId="988"/>
        </pc:sldMkLst>
        <pc:spChg chg="add mod">
          <ac:chgData name="홍필두" userId="a613eac9-2ee1-4936-8d5c-6f3d69f7b146" providerId="ADAL" clId="{7264E313-1E0D-4B5F-AFE7-A0803977D290}" dt="2020-04-30T05:03:37.451" v="3241" actId="1076"/>
          <ac:spMkLst>
            <pc:docMk/>
            <pc:sldMk cId="1524014261" sldId="988"/>
            <ac:spMk id="6" creationId="{9445E3CC-C19E-40BF-9B90-28417C58A761}"/>
          </ac:spMkLst>
        </pc:spChg>
        <pc:spChg chg="add mod">
          <ac:chgData name="홍필두" userId="a613eac9-2ee1-4936-8d5c-6f3d69f7b146" providerId="ADAL" clId="{7264E313-1E0D-4B5F-AFE7-A0803977D290}" dt="2020-04-30T05:12:09.011" v="3338" actId="1076"/>
          <ac:spMkLst>
            <pc:docMk/>
            <pc:sldMk cId="1524014261" sldId="988"/>
            <ac:spMk id="10" creationId="{D1E65365-5A46-4994-9E21-E7DFCA5AE7BC}"/>
          </ac:spMkLst>
        </pc:spChg>
        <pc:spChg chg="add mod">
          <ac:chgData name="홍필두" userId="a613eac9-2ee1-4936-8d5c-6f3d69f7b146" providerId="ADAL" clId="{7264E313-1E0D-4B5F-AFE7-A0803977D290}" dt="2020-04-30T05:12:19.565" v="3340" actId="1076"/>
          <ac:spMkLst>
            <pc:docMk/>
            <pc:sldMk cId="1524014261" sldId="988"/>
            <ac:spMk id="11" creationId="{F5BA2766-83AE-4D37-AD40-5B96165B0B24}"/>
          </ac:spMkLst>
        </pc:spChg>
        <pc:spChg chg="add mod">
          <ac:chgData name="홍필두" userId="a613eac9-2ee1-4936-8d5c-6f3d69f7b146" providerId="ADAL" clId="{7264E313-1E0D-4B5F-AFE7-A0803977D290}" dt="2020-04-30T05:12:39.680" v="3342" actId="1076"/>
          <ac:spMkLst>
            <pc:docMk/>
            <pc:sldMk cId="1524014261" sldId="988"/>
            <ac:spMk id="12" creationId="{36C8C479-6013-4AC3-91BB-833ABCA0E222}"/>
          </ac:spMkLst>
        </pc:spChg>
        <pc:spChg chg="add mod">
          <ac:chgData name="홍필두" userId="a613eac9-2ee1-4936-8d5c-6f3d69f7b146" providerId="ADAL" clId="{7264E313-1E0D-4B5F-AFE7-A0803977D290}" dt="2020-04-30T05:12:48.263" v="3344" actId="1076"/>
          <ac:spMkLst>
            <pc:docMk/>
            <pc:sldMk cId="1524014261" sldId="988"/>
            <ac:spMk id="13" creationId="{930D5CFB-BD2A-4E90-93CC-7359A6D80668}"/>
          </ac:spMkLst>
        </pc:spChg>
        <pc:spChg chg="add mod">
          <ac:chgData name="홍필두" userId="a613eac9-2ee1-4936-8d5c-6f3d69f7b146" providerId="ADAL" clId="{7264E313-1E0D-4B5F-AFE7-A0803977D290}" dt="2020-04-30T05:12:56.264" v="3346" actId="1076"/>
          <ac:spMkLst>
            <pc:docMk/>
            <pc:sldMk cId="1524014261" sldId="988"/>
            <ac:spMk id="14" creationId="{6ECACD34-9996-4DE8-B229-815CA1E25112}"/>
          </ac:spMkLst>
        </pc:spChg>
        <pc:spChg chg="add mod">
          <ac:chgData name="홍필두" userId="a613eac9-2ee1-4936-8d5c-6f3d69f7b146" providerId="ADAL" clId="{7264E313-1E0D-4B5F-AFE7-A0803977D290}" dt="2020-04-30T05:13:30.627" v="3353" actId="1076"/>
          <ac:spMkLst>
            <pc:docMk/>
            <pc:sldMk cId="1524014261" sldId="988"/>
            <ac:spMk id="15" creationId="{E266093F-D536-4687-94C0-570DEDEDA150}"/>
          </ac:spMkLst>
        </pc:spChg>
        <pc:spChg chg="add mod">
          <ac:chgData name="홍필두" userId="a613eac9-2ee1-4936-8d5c-6f3d69f7b146" providerId="ADAL" clId="{7264E313-1E0D-4B5F-AFE7-A0803977D290}" dt="2020-04-30T05:13:17.262" v="3351" actId="1076"/>
          <ac:spMkLst>
            <pc:docMk/>
            <pc:sldMk cId="1524014261" sldId="988"/>
            <ac:spMk id="16" creationId="{C22E102F-ACF8-4572-A393-83F1F1425949}"/>
          </ac:spMkLst>
        </pc:spChg>
        <pc:spChg chg="add del mod">
          <ac:chgData name="홍필두" userId="a613eac9-2ee1-4936-8d5c-6f3d69f7b146" providerId="ADAL" clId="{7264E313-1E0D-4B5F-AFE7-A0803977D290}" dt="2020-04-30T05:15:10.879" v="3415" actId="478"/>
          <ac:spMkLst>
            <pc:docMk/>
            <pc:sldMk cId="1524014261" sldId="988"/>
            <ac:spMk id="17" creationId="{E4B9CDAA-84C2-44FA-B963-554FF6033DC5}"/>
          </ac:spMkLst>
        </pc:spChg>
        <pc:spChg chg="add mod">
          <ac:chgData name="홍필두" userId="a613eac9-2ee1-4936-8d5c-6f3d69f7b146" providerId="ADAL" clId="{7264E313-1E0D-4B5F-AFE7-A0803977D290}" dt="2020-04-30T05:13:42.577" v="3356" actId="1076"/>
          <ac:spMkLst>
            <pc:docMk/>
            <pc:sldMk cId="1524014261" sldId="988"/>
            <ac:spMk id="18" creationId="{2A3F4DFD-3105-4171-A29D-4D4BA7719B06}"/>
          </ac:spMkLst>
        </pc:spChg>
        <pc:spChg chg="add mod">
          <ac:chgData name="홍필두" userId="a613eac9-2ee1-4936-8d5c-6f3d69f7b146" providerId="ADAL" clId="{7264E313-1E0D-4B5F-AFE7-A0803977D290}" dt="2020-04-30T05:13:49.868" v="3358" actId="1076"/>
          <ac:spMkLst>
            <pc:docMk/>
            <pc:sldMk cId="1524014261" sldId="988"/>
            <ac:spMk id="19" creationId="{18F28997-FA48-4C23-AC52-3DA7B857C044}"/>
          </ac:spMkLst>
        </pc:spChg>
        <pc:spChg chg="add mod">
          <ac:chgData name="홍필두" userId="a613eac9-2ee1-4936-8d5c-6f3d69f7b146" providerId="ADAL" clId="{7264E313-1E0D-4B5F-AFE7-A0803977D290}" dt="2020-04-30T05:14:01.573" v="3371" actId="1037"/>
          <ac:spMkLst>
            <pc:docMk/>
            <pc:sldMk cId="1524014261" sldId="988"/>
            <ac:spMk id="20" creationId="{88173B9A-898F-4FA5-AFBA-9582FADB352E}"/>
          </ac:spMkLst>
        </pc:spChg>
        <pc:spChg chg="add mod">
          <ac:chgData name="홍필두" userId="a613eac9-2ee1-4936-8d5c-6f3d69f7b146" providerId="ADAL" clId="{7264E313-1E0D-4B5F-AFE7-A0803977D290}" dt="2020-04-30T05:14:09.078" v="3413" actId="1036"/>
          <ac:spMkLst>
            <pc:docMk/>
            <pc:sldMk cId="1524014261" sldId="988"/>
            <ac:spMk id="21" creationId="{6379EE62-C3DF-4637-8ACF-46DD08E21C1B}"/>
          </ac:spMkLst>
        </pc:spChg>
        <pc:spChg chg="add mod">
          <ac:chgData name="홍필두" userId="a613eac9-2ee1-4936-8d5c-6f3d69f7b146" providerId="ADAL" clId="{7264E313-1E0D-4B5F-AFE7-A0803977D290}" dt="2020-04-30T05:15:25.377" v="3416" actId="1076"/>
          <ac:spMkLst>
            <pc:docMk/>
            <pc:sldMk cId="1524014261" sldId="988"/>
            <ac:spMk id="22" creationId="{8EE94FE1-2DF7-4EF8-9D38-30538EB5BC29}"/>
          </ac:spMkLst>
        </pc:spChg>
        <pc:spChg chg="add del">
          <ac:chgData name="홍필두" userId="a613eac9-2ee1-4936-8d5c-6f3d69f7b146" providerId="ADAL" clId="{7264E313-1E0D-4B5F-AFE7-A0803977D290}" dt="2020-04-30T05:19:20.366" v="3423"/>
          <ac:spMkLst>
            <pc:docMk/>
            <pc:sldMk cId="1524014261" sldId="988"/>
            <ac:spMk id="23" creationId="{59DEB583-137C-42F3-A977-A8B832931BF4}"/>
          </ac:spMkLst>
        </pc:spChg>
        <pc:picChg chg="del">
          <ac:chgData name="홍필두" userId="a613eac9-2ee1-4936-8d5c-6f3d69f7b146" providerId="ADAL" clId="{7264E313-1E0D-4B5F-AFE7-A0803977D290}" dt="2020-04-30T05:01:18.094" v="3176" actId="478"/>
          <ac:picMkLst>
            <pc:docMk/>
            <pc:sldMk cId="1524014261" sldId="988"/>
            <ac:picMk id="2" creationId="{AD432396-1623-45D6-B64F-1BC378473840}"/>
          </ac:picMkLst>
        </pc:picChg>
        <pc:picChg chg="add mod">
          <ac:chgData name="홍필두" userId="a613eac9-2ee1-4936-8d5c-6f3d69f7b146" providerId="ADAL" clId="{7264E313-1E0D-4B5F-AFE7-A0803977D290}" dt="2020-04-30T05:01:24.689" v="3179" actId="1076"/>
          <ac:picMkLst>
            <pc:docMk/>
            <pc:sldMk cId="1524014261" sldId="988"/>
            <ac:picMk id="3" creationId="{857C99F7-A5FB-46EF-B7FD-2D3891F92D5D}"/>
          </ac:picMkLst>
        </pc:picChg>
        <pc:picChg chg="add mod">
          <ac:chgData name="홍필두" userId="a613eac9-2ee1-4936-8d5c-6f3d69f7b146" providerId="ADAL" clId="{7264E313-1E0D-4B5F-AFE7-A0803977D290}" dt="2020-04-30T05:02:06.458" v="3185" actId="1076"/>
          <ac:picMkLst>
            <pc:docMk/>
            <pc:sldMk cId="1524014261" sldId="988"/>
            <ac:picMk id="4" creationId="{41591C4E-1B27-4EB7-88C7-A93CA6B11703}"/>
          </ac:picMkLst>
        </pc:picChg>
        <pc:picChg chg="del">
          <ac:chgData name="홍필두" userId="a613eac9-2ee1-4936-8d5c-6f3d69f7b146" providerId="ADAL" clId="{7264E313-1E0D-4B5F-AFE7-A0803977D290}" dt="2020-04-30T05:01:25.998" v="3180" actId="478"/>
          <ac:picMkLst>
            <pc:docMk/>
            <pc:sldMk cId="1524014261" sldId="988"/>
            <ac:picMk id="5" creationId="{35B20BCE-B7B1-424B-A437-0567030092A7}"/>
          </ac:picMkLst>
        </pc:picChg>
      </pc:sldChg>
      <pc:sldChg chg="add del">
        <pc:chgData name="홍필두" userId="a613eac9-2ee1-4936-8d5c-6f3d69f7b146" providerId="ADAL" clId="{7264E313-1E0D-4B5F-AFE7-A0803977D290}" dt="2020-04-30T05:03:54.460" v="3242" actId="47"/>
        <pc:sldMkLst>
          <pc:docMk/>
          <pc:sldMk cId="1632393282" sldId="989"/>
        </pc:sldMkLst>
      </pc:sldChg>
      <pc:sldChg chg="addSp delSp modSp add">
        <pc:chgData name="홍필두" userId="a613eac9-2ee1-4936-8d5c-6f3d69f7b146" providerId="ADAL" clId="{7264E313-1E0D-4B5F-AFE7-A0803977D290}" dt="2020-04-30T05:55:14.467" v="6518" actId="20577"/>
        <pc:sldMkLst>
          <pc:docMk/>
          <pc:sldMk cId="4116203116" sldId="989"/>
        </pc:sldMkLst>
        <pc:spChg chg="del">
          <ac:chgData name="홍필두" userId="a613eac9-2ee1-4936-8d5c-6f3d69f7b146" providerId="ADAL" clId="{7264E313-1E0D-4B5F-AFE7-A0803977D290}" dt="2020-04-30T05:19:38.893" v="3428" actId="478"/>
          <ac:spMkLst>
            <pc:docMk/>
            <pc:sldMk cId="4116203116" sldId="989"/>
            <ac:spMk id="6" creationId="{9445E3CC-C19E-40BF-9B90-28417C58A761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0" creationId="{D1E65365-5A46-4994-9E21-E7DFCA5AE7BC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1" creationId="{F5BA2766-83AE-4D37-AD40-5B96165B0B24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2" creationId="{36C8C479-6013-4AC3-91BB-833ABCA0E222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3" creationId="{930D5CFB-BD2A-4E90-93CC-7359A6D80668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4" creationId="{6ECACD34-9996-4DE8-B229-815CA1E25112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15" creationId="{E266093F-D536-4687-94C0-570DEDEDA150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6" creationId="{C22E102F-ACF8-4572-A393-83F1F1425949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18" creationId="{2A3F4DFD-3105-4171-A29D-4D4BA7719B06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19" creationId="{18F28997-FA48-4C23-AC52-3DA7B857C044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20" creationId="{88173B9A-898F-4FA5-AFBA-9582FADB352E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21" creationId="{6379EE62-C3DF-4637-8ACF-46DD08E21C1B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22" creationId="{8EE94FE1-2DF7-4EF8-9D38-30538EB5BC29}"/>
          </ac:spMkLst>
        </pc:spChg>
        <pc:spChg chg="add mod">
          <ac:chgData name="홍필두" userId="a613eac9-2ee1-4936-8d5c-6f3d69f7b146" providerId="ADAL" clId="{7264E313-1E0D-4B5F-AFE7-A0803977D290}" dt="2020-04-30T05:25:28.214" v="4353" actId="20577"/>
          <ac:spMkLst>
            <pc:docMk/>
            <pc:sldMk cId="4116203116" sldId="989"/>
            <ac:spMk id="23" creationId="{61E29145-A851-40D0-9A56-1B7FE2B81877}"/>
          </ac:spMkLst>
        </pc:spChg>
        <pc:spChg chg="add mod">
          <ac:chgData name="홍필두" userId="a613eac9-2ee1-4936-8d5c-6f3d69f7b146" providerId="ADAL" clId="{7264E313-1E0D-4B5F-AFE7-A0803977D290}" dt="2020-04-30T05:55:14.467" v="6518" actId="20577"/>
          <ac:spMkLst>
            <pc:docMk/>
            <pc:sldMk cId="4116203116" sldId="989"/>
            <ac:spMk id="24" creationId="{4044D125-949C-42C7-B8EE-C5560E9C42C8}"/>
          </ac:spMkLst>
        </pc:spChg>
        <pc:picChg chg="del">
          <ac:chgData name="홍필두" userId="a613eac9-2ee1-4936-8d5c-6f3d69f7b146" providerId="ADAL" clId="{7264E313-1E0D-4B5F-AFE7-A0803977D290}" dt="2020-04-30T05:19:35.293" v="3427" actId="478"/>
          <ac:picMkLst>
            <pc:docMk/>
            <pc:sldMk cId="4116203116" sldId="989"/>
            <ac:picMk id="3" creationId="{857C99F7-A5FB-46EF-B7FD-2D3891F92D5D}"/>
          </ac:picMkLst>
        </pc:picChg>
        <pc:picChg chg="del">
          <ac:chgData name="홍필두" userId="a613eac9-2ee1-4936-8d5c-6f3d69f7b146" providerId="ADAL" clId="{7264E313-1E0D-4B5F-AFE7-A0803977D290}" dt="2020-04-30T05:19:28.935" v="3425" actId="478"/>
          <ac:picMkLst>
            <pc:docMk/>
            <pc:sldMk cId="4116203116" sldId="989"/>
            <ac:picMk id="4" creationId="{41591C4E-1B27-4EB7-88C7-A93CA6B11703}"/>
          </ac:picMkLst>
        </pc:picChg>
      </pc:sldChg>
      <pc:sldChg chg="modSp add">
        <pc:chgData name="홍필두" userId="a613eac9-2ee1-4936-8d5c-6f3d69f7b146" providerId="ADAL" clId="{7264E313-1E0D-4B5F-AFE7-A0803977D290}" dt="2020-04-30T07:31:18.788" v="12372"/>
        <pc:sldMkLst>
          <pc:docMk/>
          <pc:sldMk cId="1699551920" sldId="990"/>
        </pc:sldMkLst>
        <pc:spChg chg="mod">
          <ac:chgData name="홍필두" userId="a613eac9-2ee1-4936-8d5c-6f3d69f7b146" providerId="ADAL" clId="{7264E313-1E0D-4B5F-AFE7-A0803977D290}" dt="2020-04-30T06:08:26.827" v="8055" actId="20577"/>
          <ac:spMkLst>
            <pc:docMk/>
            <pc:sldMk cId="1699551920" sldId="990"/>
            <ac:spMk id="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1:18.788" v="12372"/>
          <ac:spMkLst>
            <pc:docMk/>
            <pc:sldMk cId="1699551920" sldId="990"/>
            <ac:spMk id="27" creationId="{00000000-0000-0000-0000-000000000000}"/>
          </ac:spMkLst>
        </pc:spChg>
      </pc:sldChg>
      <pc:sldChg chg="modSp add">
        <pc:chgData name="홍필두" userId="a613eac9-2ee1-4936-8d5c-6f3d69f7b146" providerId="ADAL" clId="{7264E313-1E0D-4B5F-AFE7-A0803977D290}" dt="2020-04-30T07:32:44.332" v="12484"/>
        <pc:sldMkLst>
          <pc:docMk/>
          <pc:sldMk cId="1341557602" sldId="991"/>
        </pc:sldMkLst>
        <pc:spChg chg="mod">
          <ac:chgData name="홍필두" userId="a613eac9-2ee1-4936-8d5c-6f3d69f7b146" providerId="ADAL" clId="{7264E313-1E0D-4B5F-AFE7-A0803977D290}" dt="2020-04-30T07:12:29.058" v="11076"/>
          <ac:spMkLst>
            <pc:docMk/>
            <pc:sldMk cId="1341557602" sldId="991"/>
            <ac:spMk id="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0:54.112" v="12327" actId="1076"/>
          <ac:spMkLst>
            <pc:docMk/>
            <pc:sldMk cId="1341557602" sldId="991"/>
            <ac:spMk id="3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2:44.332" v="12484"/>
          <ac:spMkLst>
            <pc:docMk/>
            <pc:sldMk cId="1341557602" sldId="991"/>
            <ac:spMk id="27" creationId="{00000000-0000-0000-0000-000000000000}"/>
          </ac:spMkLst>
        </pc:spChg>
      </pc:sldChg>
      <pc:sldChg chg="modSp add ord">
        <pc:chgData name="홍필두" userId="a613eac9-2ee1-4936-8d5c-6f3d69f7b146" providerId="ADAL" clId="{7264E313-1E0D-4B5F-AFE7-A0803977D290}" dt="2020-04-30T07:31:01.139" v="12340"/>
        <pc:sldMkLst>
          <pc:docMk/>
          <pc:sldMk cId="381900033" sldId="992"/>
        </pc:sldMkLst>
        <pc:spChg chg="mod">
          <ac:chgData name="홍필두" userId="a613eac9-2ee1-4936-8d5c-6f3d69f7b146" providerId="ADAL" clId="{7264E313-1E0D-4B5F-AFE7-A0803977D290}" dt="2020-04-30T07:18:31.330" v="11871" actId="14100"/>
          <ac:spMkLst>
            <pc:docMk/>
            <pc:sldMk cId="381900033" sldId="992"/>
            <ac:spMk id="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0:28.205" v="12326" actId="20577"/>
          <ac:spMkLst>
            <pc:docMk/>
            <pc:sldMk cId="381900033" sldId="992"/>
            <ac:spMk id="3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1:01.139" v="12340"/>
          <ac:spMkLst>
            <pc:docMk/>
            <pc:sldMk cId="381900033" sldId="992"/>
            <ac:spMk id="27" creationId="{00000000-0000-0000-0000-000000000000}"/>
          </ac:spMkLst>
        </pc:spChg>
      </pc:sldChg>
      <pc:sldChg chg="addSp delSp modSp add ord">
        <pc:chgData name="홍필두" userId="a613eac9-2ee1-4936-8d5c-6f3d69f7b146" providerId="ADAL" clId="{7264E313-1E0D-4B5F-AFE7-A0803977D290}" dt="2020-04-30T07:51:57.200" v="14217" actId="208"/>
        <pc:sldMkLst>
          <pc:docMk/>
          <pc:sldMk cId="1608822858" sldId="993"/>
        </pc:sldMkLst>
        <pc:spChg chg="del">
          <ac:chgData name="홍필두" userId="a613eac9-2ee1-4936-8d5c-6f3d69f7b146" providerId="ADAL" clId="{7264E313-1E0D-4B5F-AFE7-A0803977D290}" dt="2020-04-30T07:33:30.547" v="12503" actId="478"/>
          <ac:spMkLst>
            <pc:docMk/>
            <pc:sldMk cId="1608822858" sldId="993"/>
            <ac:spMk id="7" creationId="{00000000-0000-0000-0000-000000000000}"/>
          </ac:spMkLst>
        </pc:spChg>
        <pc:spChg chg="add mod">
          <ac:chgData name="홍필두" userId="a613eac9-2ee1-4936-8d5c-6f3d69f7b146" providerId="ADAL" clId="{7264E313-1E0D-4B5F-AFE7-A0803977D290}" dt="2020-04-30T07:40:23.756" v="13110"/>
          <ac:spMkLst>
            <pc:docMk/>
            <pc:sldMk cId="1608822858" sldId="993"/>
            <ac:spMk id="8" creationId="{352469F8-DD80-4115-BECE-C10FDEA3BAF1}"/>
          </ac:spMkLst>
        </pc:spChg>
        <pc:spChg chg="add del mod">
          <ac:chgData name="홍필두" userId="a613eac9-2ee1-4936-8d5c-6f3d69f7b146" providerId="ADAL" clId="{7264E313-1E0D-4B5F-AFE7-A0803977D290}" dt="2020-04-30T07:36:59.756" v="12785" actId="478"/>
          <ac:spMkLst>
            <pc:docMk/>
            <pc:sldMk cId="1608822858" sldId="993"/>
            <ac:spMk id="13" creationId="{F0F14F16-2DAD-499D-B077-B2F5EEDABDE6}"/>
          </ac:spMkLst>
        </pc:spChg>
        <pc:spChg chg="add mod">
          <ac:chgData name="홍필두" userId="a613eac9-2ee1-4936-8d5c-6f3d69f7b146" providerId="ADAL" clId="{7264E313-1E0D-4B5F-AFE7-A0803977D290}" dt="2020-04-30T07:37:54.828" v="12825" actId="20577"/>
          <ac:spMkLst>
            <pc:docMk/>
            <pc:sldMk cId="1608822858" sldId="993"/>
            <ac:spMk id="14" creationId="{F5E80FD6-80DE-4C95-9FF9-49F4376B9EF0}"/>
          </ac:spMkLst>
        </pc:spChg>
        <pc:spChg chg="add mod">
          <ac:chgData name="홍필두" userId="a613eac9-2ee1-4936-8d5c-6f3d69f7b146" providerId="ADAL" clId="{7264E313-1E0D-4B5F-AFE7-A0803977D290}" dt="2020-04-30T07:37:44.631" v="12813"/>
          <ac:spMkLst>
            <pc:docMk/>
            <pc:sldMk cId="1608822858" sldId="993"/>
            <ac:spMk id="17" creationId="{AC87765B-B080-4987-B142-C476209E9F8A}"/>
          </ac:spMkLst>
        </pc:spChg>
        <pc:spChg chg="add mod">
          <ac:chgData name="홍필두" userId="a613eac9-2ee1-4936-8d5c-6f3d69f7b146" providerId="ADAL" clId="{7264E313-1E0D-4B5F-AFE7-A0803977D290}" dt="2020-04-30T07:38:09.484" v="12841" actId="20577"/>
          <ac:spMkLst>
            <pc:docMk/>
            <pc:sldMk cId="1608822858" sldId="993"/>
            <ac:spMk id="18" creationId="{D91D7682-2694-4E08-A9ED-E4F85CF4F173}"/>
          </ac:spMkLst>
        </pc:spChg>
        <pc:spChg chg="add mod">
          <ac:chgData name="홍필두" userId="a613eac9-2ee1-4936-8d5c-6f3d69f7b146" providerId="ADAL" clId="{7264E313-1E0D-4B5F-AFE7-A0803977D290}" dt="2020-04-30T07:38:17.458" v="12844" actId="20577"/>
          <ac:spMkLst>
            <pc:docMk/>
            <pc:sldMk cId="1608822858" sldId="993"/>
            <ac:spMk id="19" creationId="{026BC27D-74B7-43C8-AC69-D3B90904E546}"/>
          </ac:spMkLst>
        </pc:spChg>
        <pc:spChg chg="add mod">
          <ac:chgData name="홍필두" userId="a613eac9-2ee1-4936-8d5c-6f3d69f7b146" providerId="ADAL" clId="{7264E313-1E0D-4B5F-AFE7-A0803977D290}" dt="2020-04-30T07:50:46.057" v="14209" actId="1076"/>
          <ac:spMkLst>
            <pc:docMk/>
            <pc:sldMk cId="1608822858" sldId="993"/>
            <ac:spMk id="20" creationId="{CA0CC21E-E8ED-44EE-ABF5-BF72499FC40F}"/>
          </ac:spMkLst>
        </pc:spChg>
        <pc:picChg chg="add mod">
          <ac:chgData name="홍필두" userId="a613eac9-2ee1-4936-8d5c-6f3d69f7b146" providerId="ADAL" clId="{7264E313-1E0D-4B5F-AFE7-A0803977D290}" dt="2020-04-30T07:51:39.670" v="14210" actId="208"/>
          <ac:picMkLst>
            <pc:docMk/>
            <pc:sldMk cId="1608822858" sldId="993"/>
            <ac:picMk id="3" creationId="{10EB3087-EAE6-46BD-95B2-E97A3EEDDA7F}"/>
          </ac:picMkLst>
        </pc:picChg>
        <pc:picChg chg="add mod">
          <ac:chgData name="홍필두" userId="a613eac9-2ee1-4936-8d5c-6f3d69f7b146" providerId="ADAL" clId="{7264E313-1E0D-4B5F-AFE7-A0803977D290}" dt="2020-04-30T07:51:44.290" v="14212" actId="1076"/>
          <ac:picMkLst>
            <pc:docMk/>
            <pc:sldMk cId="1608822858" sldId="993"/>
            <ac:picMk id="5" creationId="{1A5461AA-7F91-4EB1-B219-427AEC87231C}"/>
          </ac:picMkLst>
        </pc:picChg>
        <pc:picChg chg="add mod">
          <ac:chgData name="홍필두" userId="a613eac9-2ee1-4936-8d5c-6f3d69f7b146" providerId="ADAL" clId="{7264E313-1E0D-4B5F-AFE7-A0803977D290}" dt="2020-04-30T07:51:48.516" v="14214" actId="208"/>
          <ac:picMkLst>
            <pc:docMk/>
            <pc:sldMk cId="1608822858" sldId="993"/>
            <ac:picMk id="10" creationId="{5A4ADE76-83A7-41DA-AB49-5D629367410B}"/>
          </ac:picMkLst>
        </pc:picChg>
        <pc:picChg chg="add mod">
          <ac:chgData name="홍필두" userId="a613eac9-2ee1-4936-8d5c-6f3d69f7b146" providerId="ADAL" clId="{7264E313-1E0D-4B5F-AFE7-A0803977D290}" dt="2020-04-30T07:51:57.200" v="14217" actId="208"/>
          <ac:picMkLst>
            <pc:docMk/>
            <pc:sldMk cId="1608822858" sldId="993"/>
            <ac:picMk id="12" creationId="{92703E57-B993-4787-BAA7-1A439D992EF0}"/>
          </ac:picMkLst>
        </pc:picChg>
      </pc:sldChg>
      <pc:sldChg chg="addSp delSp modSp add ord">
        <pc:chgData name="홍필두" userId="a613eac9-2ee1-4936-8d5c-6f3d69f7b146" providerId="ADAL" clId="{7264E313-1E0D-4B5F-AFE7-A0803977D290}" dt="2020-04-30T07:50:40.171" v="14207" actId="478"/>
        <pc:sldMkLst>
          <pc:docMk/>
          <pc:sldMk cId="3677716005" sldId="994"/>
        </pc:sldMkLst>
        <pc:spChg chg="mod">
          <ac:chgData name="홍필두" userId="a613eac9-2ee1-4936-8d5c-6f3d69f7b146" providerId="ADAL" clId="{7264E313-1E0D-4B5F-AFE7-A0803977D290}" dt="2020-04-30T07:44:00.459" v="13585"/>
          <ac:spMkLst>
            <pc:docMk/>
            <pc:sldMk cId="3677716005" sldId="994"/>
            <ac:spMk id="8" creationId="{352469F8-DD80-4115-BECE-C10FDEA3BAF1}"/>
          </ac:spMkLst>
        </pc:spChg>
        <pc:spChg chg="mod">
          <ac:chgData name="홍필두" userId="a613eac9-2ee1-4936-8d5c-6f3d69f7b146" providerId="ADAL" clId="{7264E313-1E0D-4B5F-AFE7-A0803977D290}" dt="2020-04-30T07:45:22.511" v="13669"/>
          <ac:spMkLst>
            <pc:docMk/>
            <pc:sldMk cId="3677716005" sldId="994"/>
            <ac:spMk id="14" creationId="{F5E80FD6-80DE-4C95-9FF9-49F4376B9EF0}"/>
          </ac:spMkLst>
        </pc:spChg>
        <pc:spChg chg="del">
          <ac:chgData name="홍필두" userId="a613eac9-2ee1-4936-8d5c-6f3d69f7b146" providerId="ADAL" clId="{7264E313-1E0D-4B5F-AFE7-A0803977D290}" dt="2020-04-30T07:45:00.442" v="13596" actId="478"/>
          <ac:spMkLst>
            <pc:docMk/>
            <pc:sldMk cId="3677716005" sldId="994"/>
            <ac:spMk id="17" creationId="{AC87765B-B080-4987-B142-C476209E9F8A}"/>
          </ac:spMkLst>
        </pc:spChg>
        <pc:spChg chg="del">
          <ac:chgData name="홍필두" userId="a613eac9-2ee1-4936-8d5c-6f3d69f7b146" providerId="ADAL" clId="{7264E313-1E0D-4B5F-AFE7-A0803977D290}" dt="2020-04-30T07:45:00.442" v="13596" actId="478"/>
          <ac:spMkLst>
            <pc:docMk/>
            <pc:sldMk cId="3677716005" sldId="994"/>
            <ac:spMk id="18" creationId="{D91D7682-2694-4E08-A9ED-E4F85CF4F173}"/>
          </ac:spMkLst>
        </pc:spChg>
        <pc:spChg chg="del">
          <ac:chgData name="홍필두" userId="a613eac9-2ee1-4936-8d5c-6f3d69f7b146" providerId="ADAL" clId="{7264E313-1E0D-4B5F-AFE7-A0803977D290}" dt="2020-04-30T07:45:00.442" v="13596" actId="478"/>
          <ac:spMkLst>
            <pc:docMk/>
            <pc:sldMk cId="3677716005" sldId="994"/>
            <ac:spMk id="19" creationId="{026BC27D-74B7-43C8-AC69-D3B90904E546}"/>
          </ac:spMkLst>
        </pc:spChg>
        <pc:spChg chg="del mod">
          <ac:chgData name="홍필두" userId="a613eac9-2ee1-4936-8d5c-6f3d69f7b146" providerId="ADAL" clId="{7264E313-1E0D-4B5F-AFE7-A0803977D290}" dt="2020-04-30T07:50:40.171" v="14207" actId="478"/>
          <ac:spMkLst>
            <pc:docMk/>
            <pc:sldMk cId="3677716005" sldId="994"/>
            <ac:spMk id="20" creationId="{CA0CC21E-E8ED-44EE-ABF5-BF72499FC40F}"/>
          </ac:spMkLst>
        </pc:spChg>
        <pc:picChg chg="del">
          <ac:chgData name="홍필두" userId="a613eac9-2ee1-4936-8d5c-6f3d69f7b146" providerId="ADAL" clId="{7264E313-1E0D-4B5F-AFE7-A0803977D290}" dt="2020-04-30T07:44:37.787" v="13586" actId="478"/>
          <ac:picMkLst>
            <pc:docMk/>
            <pc:sldMk cId="3677716005" sldId="994"/>
            <ac:picMk id="3" creationId="{10EB3087-EAE6-46BD-95B2-E97A3EEDDA7F}"/>
          </ac:picMkLst>
        </pc:picChg>
        <pc:picChg chg="del">
          <ac:chgData name="홍필두" userId="a613eac9-2ee1-4936-8d5c-6f3d69f7b146" providerId="ADAL" clId="{7264E313-1E0D-4B5F-AFE7-A0803977D290}" dt="2020-04-30T07:44:50.282" v="13591" actId="478"/>
          <ac:picMkLst>
            <pc:docMk/>
            <pc:sldMk cId="3677716005" sldId="994"/>
            <ac:picMk id="5" creationId="{1A5461AA-7F91-4EB1-B219-427AEC87231C}"/>
          </ac:picMkLst>
        </pc:picChg>
        <pc:picChg chg="del mod">
          <ac:chgData name="홍필두" userId="a613eac9-2ee1-4936-8d5c-6f3d69f7b146" providerId="ADAL" clId="{7264E313-1E0D-4B5F-AFE7-A0803977D290}" dt="2020-04-30T07:44:52.275" v="13593" actId="478"/>
          <ac:picMkLst>
            <pc:docMk/>
            <pc:sldMk cId="3677716005" sldId="994"/>
            <ac:picMk id="10" creationId="{5A4ADE76-83A7-41DA-AB49-5D629367410B}"/>
          </ac:picMkLst>
        </pc:picChg>
        <pc:picChg chg="del">
          <ac:chgData name="홍필두" userId="a613eac9-2ee1-4936-8d5c-6f3d69f7b146" providerId="ADAL" clId="{7264E313-1E0D-4B5F-AFE7-A0803977D290}" dt="2020-04-30T07:44:54.068" v="13594" actId="478"/>
          <ac:picMkLst>
            <pc:docMk/>
            <pc:sldMk cId="3677716005" sldId="994"/>
            <ac:picMk id="12" creationId="{92703E57-B993-4787-BAA7-1A439D992EF0}"/>
          </ac:picMkLst>
        </pc:picChg>
        <pc:picChg chg="add mod">
          <ac:chgData name="홍필두" userId="a613eac9-2ee1-4936-8d5c-6f3d69f7b146" providerId="ADAL" clId="{7264E313-1E0D-4B5F-AFE7-A0803977D290}" dt="2020-04-30T07:46:00.376" v="13680" actId="14100"/>
          <ac:picMkLst>
            <pc:docMk/>
            <pc:sldMk cId="3677716005" sldId="994"/>
            <ac:picMk id="15" creationId="{7EE59F0A-FACD-4B46-B032-FA6E25AD8DE4}"/>
          </ac:picMkLst>
        </pc:picChg>
        <pc:picChg chg="add mod">
          <ac:chgData name="홍필두" userId="a613eac9-2ee1-4936-8d5c-6f3d69f7b146" providerId="ADAL" clId="{7264E313-1E0D-4B5F-AFE7-A0803977D290}" dt="2020-04-30T07:46:10.210" v="13684" actId="1076"/>
          <ac:picMkLst>
            <pc:docMk/>
            <pc:sldMk cId="3677716005" sldId="994"/>
            <ac:picMk id="16" creationId="{289B2DF5-9C57-49C7-B46A-3FE5F7D0E032}"/>
          </ac:picMkLst>
        </pc:picChg>
      </pc:sldChg>
      <pc:sldChg chg="addSp delSp modSp add">
        <pc:chgData name="홍필두" userId="a613eac9-2ee1-4936-8d5c-6f3d69f7b146" providerId="ADAL" clId="{7264E313-1E0D-4B5F-AFE7-A0803977D290}" dt="2020-04-30T07:50:32.116" v="14206" actId="20577"/>
        <pc:sldMkLst>
          <pc:docMk/>
          <pc:sldMk cId="1218875817" sldId="995"/>
        </pc:sldMkLst>
        <pc:spChg chg="mod">
          <ac:chgData name="홍필두" userId="a613eac9-2ee1-4936-8d5c-6f3d69f7b146" providerId="ADAL" clId="{7264E313-1E0D-4B5F-AFE7-A0803977D290}" dt="2020-04-30T07:47:52.156" v="13983" actId="20577"/>
          <ac:spMkLst>
            <pc:docMk/>
            <pc:sldMk cId="1218875817" sldId="995"/>
            <ac:spMk id="8" creationId="{352469F8-DD80-4115-BECE-C10FDEA3BAF1}"/>
          </ac:spMkLst>
        </pc:spChg>
        <pc:spChg chg="add del">
          <ac:chgData name="홍필두" userId="a613eac9-2ee1-4936-8d5c-6f3d69f7b146" providerId="ADAL" clId="{7264E313-1E0D-4B5F-AFE7-A0803977D290}" dt="2020-04-30T07:48:52.234" v="13996" actId="478"/>
          <ac:spMkLst>
            <pc:docMk/>
            <pc:sldMk cId="1218875817" sldId="995"/>
            <ac:spMk id="11" creationId="{07E465AC-8DA9-4E45-8681-EEF0B039FE44}"/>
          </ac:spMkLst>
        </pc:spChg>
        <pc:spChg chg="mod ord">
          <ac:chgData name="홍필두" userId="a613eac9-2ee1-4936-8d5c-6f3d69f7b146" providerId="ADAL" clId="{7264E313-1E0D-4B5F-AFE7-A0803977D290}" dt="2020-04-30T07:49:43.155" v="14106" actId="20577"/>
          <ac:spMkLst>
            <pc:docMk/>
            <pc:sldMk cId="1218875817" sldId="995"/>
            <ac:spMk id="14" creationId="{F5E80FD6-80DE-4C95-9FF9-49F4376B9EF0}"/>
          </ac:spMkLst>
        </pc:spChg>
        <pc:spChg chg="mod">
          <ac:chgData name="홍필두" userId="a613eac9-2ee1-4936-8d5c-6f3d69f7b146" providerId="ADAL" clId="{7264E313-1E0D-4B5F-AFE7-A0803977D290}" dt="2020-04-30T07:50:32.116" v="14206" actId="20577"/>
          <ac:spMkLst>
            <pc:docMk/>
            <pc:sldMk cId="1218875817" sldId="995"/>
            <ac:spMk id="20" creationId="{CA0CC21E-E8ED-44EE-ABF5-BF72499FC40F}"/>
          </ac:spMkLst>
        </pc:spChg>
        <pc:picChg chg="add mod">
          <ac:chgData name="홍필두" userId="a613eac9-2ee1-4936-8d5c-6f3d69f7b146" providerId="ADAL" clId="{7264E313-1E0D-4B5F-AFE7-A0803977D290}" dt="2020-04-30T07:48:58.166" v="13998" actId="1076"/>
          <ac:picMkLst>
            <pc:docMk/>
            <pc:sldMk cId="1218875817" sldId="995"/>
            <ac:picMk id="10" creationId="{4D50263D-1692-4191-8EAF-6B4E67A42C15}"/>
          </ac:picMkLst>
        </pc:picChg>
        <pc:picChg chg="add mod">
          <ac:chgData name="홍필두" userId="a613eac9-2ee1-4936-8d5c-6f3d69f7b146" providerId="ADAL" clId="{7264E313-1E0D-4B5F-AFE7-A0803977D290}" dt="2020-04-30T07:49:00.132" v="13999" actId="1076"/>
          <ac:picMkLst>
            <pc:docMk/>
            <pc:sldMk cId="1218875817" sldId="995"/>
            <ac:picMk id="12" creationId="{2D4C14AE-ADE9-4659-BE5B-0355C1CDF0CA}"/>
          </ac:picMkLst>
        </pc:picChg>
        <pc:picChg chg="add mod">
          <ac:chgData name="홍필두" userId="a613eac9-2ee1-4936-8d5c-6f3d69f7b146" providerId="ADAL" clId="{7264E313-1E0D-4B5F-AFE7-A0803977D290}" dt="2020-04-30T07:49:02.495" v="14000" actId="1076"/>
          <ac:picMkLst>
            <pc:docMk/>
            <pc:sldMk cId="1218875817" sldId="995"/>
            <ac:picMk id="13" creationId="{6272BAA2-A48C-4601-9B3E-9F30B2896271}"/>
          </ac:picMkLst>
        </pc:picChg>
        <pc:picChg chg="del">
          <ac:chgData name="홍필두" userId="a613eac9-2ee1-4936-8d5c-6f3d69f7b146" providerId="ADAL" clId="{7264E313-1E0D-4B5F-AFE7-A0803977D290}" dt="2020-04-30T07:47:56.266" v="13984" actId="478"/>
          <ac:picMkLst>
            <pc:docMk/>
            <pc:sldMk cId="1218875817" sldId="995"/>
            <ac:picMk id="15" creationId="{7EE59F0A-FACD-4B46-B032-FA6E25AD8DE4}"/>
          </ac:picMkLst>
        </pc:picChg>
        <pc:picChg chg="del">
          <ac:chgData name="홍필두" userId="a613eac9-2ee1-4936-8d5c-6f3d69f7b146" providerId="ADAL" clId="{7264E313-1E0D-4B5F-AFE7-A0803977D290}" dt="2020-04-30T07:47:58.314" v="13985" actId="478"/>
          <ac:picMkLst>
            <pc:docMk/>
            <pc:sldMk cId="1218875817" sldId="995"/>
            <ac:picMk id="16" creationId="{289B2DF5-9C57-49C7-B46A-3FE5F7D0E032}"/>
          </ac:picMkLst>
        </pc:picChg>
        <pc:cxnChg chg="add mod">
          <ac:chgData name="홍필두" userId="a613eac9-2ee1-4936-8d5c-6f3d69f7b146" providerId="ADAL" clId="{7264E313-1E0D-4B5F-AFE7-A0803977D290}" dt="2020-04-30T07:49:00.132" v="13999" actId="1076"/>
          <ac:cxnSpMkLst>
            <pc:docMk/>
            <pc:sldMk cId="1218875817" sldId="995"/>
            <ac:cxnSpMk id="17" creationId="{745320DF-6ECD-4D74-AF25-8B550F168923}"/>
          </ac:cxnSpMkLst>
        </pc:cxnChg>
      </pc:sldChg>
      <pc:sldChg chg="addSp delSp modSp add">
        <pc:chgData name="홍필두" userId="a613eac9-2ee1-4936-8d5c-6f3d69f7b146" providerId="ADAL" clId="{7264E313-1E0D-4B5F-AFE7-A0803977D290}" dt="2020-04-30T08:11:20.361" v="15072"/>
        <pc:sldMkLst>
          <pc:docMk/>
          <pc:sldMk cId="3337499066" sldId="996"/>
        </pc:sldMkLst>
        <pc:spChg chg="mod">
          <ac:chgData name="홍필두" userId="a613eac9-2ee1-4936-8d5c-6f3d69f7b146" providerId="ADAL" clId="{7264E313-1E0D-4B5F-AFE7-A0803977D290}" dt="2020-04-30T08:06:42.602" v="15048" actId="20577"/>
          <ac:spMkLst>
            <pc:docMk/>
            <pc:sldMk cId="3337499066" sldId="996"/>
            <ac:spMk id="6" creationId="{665E78D4-BE5D-43F2-8819-5623F16B1D97}"/>
          </ac:spMkLst>
        </pc:spChg>
        <pc:spChg chg="mod">
          <ac:chgData name="홍필두" userId="a613eac9-2ee1-4936-8d5c-6f3d69f7b146" providerId="ADAL" clId="{7264E313-1E0D-4B5F-AFE7-A0803977D290}" dt="2020-04-30T08:02:37.265" v="14635" actId="20577"/>
          <ac:spMkLst>
            <pc:docMk/>
            <pc:sldMk cId="3337499066" sldId="996"/>
            <ac:spMk id="8" creationId="{352469F8-DD80-4115-BECE-C10FDEA3BAF1}"/>
          </ac:spMkLst>
        </pc:spChg>
        <pc:spChg chg="del">
          <ac:chgData name="홍필두" userId="a613eac9-2ee1-4936-8d5c-6f3d69f7b146" providerId="ADAL" clId="{7264E313-1E0D-4B5F-AFE7-A0803977D290}" dt="2020-04-30T07:55:01.865" v="14240" actId="478"/>
          <ac:spMkLst>
            <pc:docMk/>
            <pc:sldMk cId="3337499066" sldId="996"/>
            <ac:spMk id="14" creationId="{F5E80FD6-80DE-4C95-9FF9-49F4376B9EF0}"/>
          </ac:spMkLst>
        </pc:spChg>
        <pc:spChg chg="add mod">
          <ac:chgData name="홍필두" userId="a613eac9-2ee1-4936-8d5c-6f3d69f7b146" providerId="ADAL" clId="{7264E313-1E0D-4B5F-AFE7-A0803977D290}" dt="2020-04-30T08:04:22.480" v="14842" actId="1076"/>
          <ac:spMkLst>
            <pc:docMk/>
            <pc:sldMk cId="3337499066" sldId="996"/>
            <ac:spMk id="15" creationId="{CA56B054-8C87-4098-9321-E6FA68052274}"/>
          </ac:spMkLst>
        </pc:spChg>
        <pc:spChg chg="add mod">
          <ac:chgData name="홍필두" userId="a613eac9-2ee1-4936-8d5c-6f3d69f7b146" providerId="ADAL" clId="{7264E313-1E0D-4B5F-AFE7-A0803977D290}" dt="2020-04-30T08:06:32.185" v="15047"/>
          <ac:spMkLst>
            <pc:docMk/>
            <pc:sldMk cId="3337499066" sldId="996"/>
            <ac:spMk id="16" creationId="{02E93010-034A-4B64-8E3D-05620130C0D3}"/>
          </ac:spMkLst>
        </pc:spChg>
        <pc:spChg chg="del">
          <ac:chgData name="홍필두" userId="a613eac9-2ee1-4936-8d5c-6f3d69f7b146" providerId="ADAL" clId="{7264E313-1E0D-4B5F-AFE7-A0803977D290}" dt="2020-04-30T08:00:17.555" v="14249" actId="478"/>
          <ac:spMkLst>
            <pc:docMk/>
            <pc:sldMk cId="3337499066" sldId="996"/>
            <ac:spMk id="20" creationId="{CA0CC21E-E8ED-44EE-ABF5-BF72499FC40F}"/>
          </ac:spMkLst>
        </pc:spChg>
        <pc:picChg chg="add mod">
          <ac:chgData name="홍필두" userId="a613eac9-2ee1-4936-8d5c-6f3d69f7b146" providerId="ADAL" clId="{7264E313-1E0D-4B5F-AFE7-A0803977D290}" dt="2020-04-30T08:00:26.247" v="14252" actId="14100"/>
          <ac:picMkLst>
            <pc:docMk/>
            <pc:sldMk cId="3337499066" sldId="996"/>
            <ac:picMk id="2" creationId="{EA4D3A6A-1C1B-4DD5-9AB3-7F69603CC4BF}"/>
          </ac:picMkLst>
        </pc:picChg>
        <pc:picChg chg="add mod">
          <ac:chgData name="홍필두" userId="a613eac9-2ee1-4936-8d5c-6f3d69f7b146" providerId="ADAL" clId="{7264E313-1E0D-4B5F-AFE7-A0803977D290}" dt="2020-04-30T08:05:56.340" v="15000" actId="1076"/>
          <ac:picMkLst>
            <pc:docMk/>
            <pc:sldMk cId="3337499066" sldId="996"/>
            <ac:picMk id="3" creationId="{E387B1CE-7BB9-4054-9EDC-7C25CF5BFD48}"/>
          </ac:picMkLst>
        </pc:picChg>
        <pc:picChg chg="add del">
          <ac:chgData name="홍필두" userId="a613eac9-2ee1-4936-8d5c-6f3d69f7b146" providerId="ADAL" clId="{7264E313-1E0D-4B5F-AFE7-A0803977D290}" dt="2020-04-30T08:11:20.361" v="15072"/>
          <ac:picMkLst>
            <pc:docMk/>
            <pc:sldMk cId="3337499066" sldId="996"/>
            <ac:picMk id="4" creationId="{4400886C-2D27-43AD-B93B-A40E14164414}"/>
          </ac:picMkLst>
        </pc:picChg>
        <pc:picChg chg="del">
          <ac:chgData name="홍필두" userId="a613eac9-2ee1-4936-8d5c-6f3d69f7b146" providerId="ADAL" clId="{7264E313-1E0D-4B5F-AFE7-A0803977D290}" dt="2020-04-30T07:55:01.865" v="14240" actId="478"/>
          <ac:picMkLst>
            <pc:docMk/>
            <pc:sldMk cId="3337499066" sldId="996"/>
            <ac:picMk id="10" creationId="{4D50263D-1692-4191-8EAF-6B4E67A42C15}"/>
          </ac:picMkLst>
        </pc:picChg>
        <pc:picChg chg="del">
          <ac:chgData name="홍필두" userId="a613eac9-2ee1-4936-8d5c-6f3d69f7b146" providerId="ADAL" clId="{7264E313-1E0D-4B5F-AFE7-A0803977D290}" dt="2020-04-30T07:55:01.865" v="14240" actId="478"/>
          <ac:picMkLst>
            <pc:docMk/>
            <pc:sldMk cId="3337499066" sldId="996"/>
            <ac:picMk id="12" creationId="{2D4C14AE-ADE9-4659-BE5B-0355C1CDF0CA}"/>
          </ac:picMkLst>
        </pc:picChg>
        <pc:picChg chg="del">
          <ac:chgData name="홍필두" userId="a613eac9-2ee1-4936-8d5c-6f3d69f7b146" providerId="ADAL" clId="{7264E313-1E0D-4B5F-AFE7-A0803977D290}" dt="2020-04-30T07:55:01.865" v="14240" actId="478"/>
          <ac:picMkLst>
            <pc:docMk/>
            <pc:sldMk cId="3337499066" sldId="996"/>
            <ac:picMk id="13" creationId="{6272BAA2-A48C-4601-9B3E-9F30B2896271}"/>
          </ac:picMkLst>
        </pc:picChg>
        <pc:cxnChg chg="del mod">
          <ac:chgData name="홍필두" userId="a613eac9-2ee1-4936-8d5c-6f3d69f7b146" providerId="ADAL" clId="{7264E313-1E0D-4B5F-AFE7-A0803977D290}" dt="2020-04-30T07:55:01.865" v="14240" actId="478"/>
          <ac:cxnSpMkLst>
            <pc:docMk/>
            <pc:sldMk cId="3337499066" sldId="996"/>
            <ac:cxnSpMk id="17" creationId="{745320DF-6ECD-4D74-AF25-8B550F168923}"/>
          </ac:cxnSpMkLst>
        </pc:cxnChg>
      </pc:sldChg>
      <pc:sldChg chg="delSp modSp add">
        <pc:chgData name="홍필두" userId="a613eac9-2ee1-4936-8d5c-6f3d69f7b146" providerId="ADAL" clId="{7264E313-1E0D-4B5F-AFE7-A0803977D290}" dt="2020-04-30T08:14:33.874" v="15526" actId="20577"/>
        <pc:sldMkLst>
          <pc:docMk/>
          <pc:sldMk cId="1962177126" sldId="997"/>
        </pc:sldMkLst>
        <pc:spChg chg="mod">
          <ac:chgData name="홍필두" userId="a613eac9-2ee1-4936-8d5c-6f3d69f7b146" providerId="ADAL" clId="{7264E313-1E0D-4B5F-AFE7-A0803977D290}" dt="2020-04-30T08:11:57.685" v="15121" actId="20577"/>
          <ac:spMkLst>
            <pc:docMk/>
            <pc:sldMk cId="1962177126" sldId="997"/>
            <ac:spMk id="6" creationId="{665E78D4-BE5D-43F2-8819-5623F16B1D97}"/>
          </ac:spMkLst>
        </pc:spChg>
        <pc:spChg chg="mod">
          <ac:chgData name="홍필두" userId="a613eac9-2ee1-4936-8d5c-6f3d69f7b146" providerId="ADAL" clId="{7264E313-1E0D-4B5F-AFE7-A0803977D290}" dt="2020-04-30T08:14:33.874" v="15526" actId="20577"/>
          <ac:spMkLst>
            <pc:docMk/>
            <pc:sldMk cId="1962177126" sldId="997"/>
            <ac:spMk id="8" creationId="{352469F8-DD80-4115-BECE-C10FDEA3BAF1}"/>
          </ac:spMkLst>
        </pc:spChg>
        <pc:spChg chg="del">
          <ac:chgData name="홍필두" userId="a613eac9-2ee1-4936-8d5c-6f3d69f7b146" providerId="ADAL" clId="{7264E313-1E0D-4B5F-AFE7-A0803977D290}" dt="2020-04-30T08:12:02.256" v="15122" actId="478"/>
          <ac:spMkLst>
            <pc:docMk/>
            <pc:sldMk cId="1962177126" sldId="997"/>
            <ac:spMk id="15" creationId="{CA56B054-8C87-4098-9321-E6FA68052274}"/>
          </ac:spMkLst>
        </pc:spChg>
        <pc:spChg chg="del">
          <ac:chgData name="홍필두" userId="a613eac9-2ee1-4936-8d5c-6f3d69f7b146" providerId="ADAL" clId="{7264E313-1E0D-4B5F-AFE7-A0803977D290}" dt="2020-04-30T08:12:02.256" v="15122" actId="478"/>
          <ac:spMkLst>
            <pc:docMk/>
            <pc:sldMk cId="1962177126" sldId="997"/>
            <ac:spMk id="16" creationId="{02E93010-034A-4B64-8E3D-05620130C0D3}"/>
          </ac:spMkLst>
        </pc:spChg>
        <pc:picChg chg="del">
          <ac:chgData name="홍필두" userId="a613eac9-2ee1-4936-8d5c-6f3d69f7b146" providerId="ADAL" clId="{7264E313-1E0D-4B5F-AFE7-A0803977D290}" dt="2020-04-30T08:12:02.256" v="15122" actId="478"/>
          <ac:picMkLst>
            <pc:docMk/>
            <pc:sldMk cId="1962177126" sldId="997"/>
            <ac:picMk id="2" creationId="{EA4D3A6A-1C1B-4DD5-9AB3-7F69603CC4BF}"/>
          </ac:picMkLst>
        </pc:picChg>
        <pc:picChg chg="del">
          <ac:chgData name="홍필두" userId="a613eac9-2ee1-4936-8d5c-6f3d69f7b146" providerId="ADAL" clId="{7264E313-1E0D-4B5F-AFE7-A0803977D290}" dt="2020-04-30T08:12:02.256" v="15122" actId="478"/>
          <ac:picMkLst>
            <pc:docMk/>
            <pc:sldMk cId="1962177126" sldId="997"/>
            <ac:picMk id="3" creationId="{E387B1CE-7BB9-4054-9EDC-7C25CF5BFD48}"/>
          </ac:picMkLst>
        </pc:picChg>
      </pc:sldChg>
    </pc:docChg>
  </pc:docChgLst>
  <pc:docChgLst>
    <pc:chgData name="필두 홍" userId="a613eac9-2ee1-4936-8d5c-6f3d69f7b146" providerId="ADAL" clId="{6C1B5465-20B7-4EB9-9A92-939E58C1B97C}"/>
    <pc:docChg chg="modSld">
      <pc:chgData name="필두 홍" userId="a613eac9-2ee1-4936-8d5c-6f3d69f7b146" providerId="ADAL" clId="{6C1B5465-20B7-4EB9-9A92-939E58C1B97C}" dt="2022-07-26T00:05:33.471" v="1" actId="14100"/>
      <pc:docMkLst>
        <pc:docMk/>
      </pc:docMkLst>
      <pc:sldChg chg="modSp mod">
        <pc:chgData name="필두 홍" userId="a613eac9-2ee1-4936-8d5c-6f3d69f7b146" providerId="ADAL" clId="{6C1B5465-20B7-4EB9-9A92-939E58C1B97C}" dt="2022-07-26T00:05:33.471" v="1" actId="14100"/>
        <pc:sldMkLst>
          <pc:docMk/>
          <pc:sldMk cId="3887363754" sldId="998"/>
        </pc:sldMkLst>
        <pc:spChg chg="mod">
          <ac:chgData name="필두 홍" userId="a613eac9-2ee1-4936-8d5c-6f3d69f7b146" providerId="ADAL" clId="{6C1B5465-20B7-4EB9-9A92-939E58C1B97C}" dt="2022-07-26T00:05:33.471" v="1" actId="14100"/>
          <ac:spMkLst>
            <pc:docMk/>
            <pc:sldMk cId="3887363754" sldId="99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4876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A356E-06FB-49E6-B7CB-7B5A1897A3F7}" type="slidenum">
              <a:rPr lang="en-US" altLang="ko-KR" smtClean="0"/>
              <a:pPr/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108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A356E-06FB-49E6-B7CB-7B5A1897A3F7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61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322" y="6558791"/>
            <a:ext cx="779276" cy="291548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8314844" y="6558791"/>
            <a:ext cx="1572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FF0000"/>
                </a:solidFill>
              </a:rPr>
              <a:t>AI</a:t>
            </a:r>
            <a:r>
              <a:rPr lang="ko-KR" altLang="en-US" sz="1200" i="1" dirty="0" smtClean="0">
                <a:solidFill>
                  <a:srgbClr val="FF0000"/>
                </a:solidFill>
              </a:rPr>
              <a:t>금융소프트웨어과</a:t>
            </a:r>
            <a:endParaRPr lang="ko-KR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AI </a:t>
            </a:r>
            <a:r>
              <a:rPr lang="ko-KR" altLang="en-US" sz="2400" dirty="0" smtClean="0"/>
              <a:t>금융 소프트웨어 </a:t>
            </a:r>
            <a:r>
              <a:rPr lang="en-US" altLang="ko-KR" sz="2400" dirty="0" smtClean="0"/>
              <a:t>Coursework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36649" y="4037703"/>
            <a:ext cx="5502689" cy="84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 err="1" smtClean="0">
                <a:solidFill>
                  <a:srgbClr val="0000FF"/>
                </a:solidFill>
              </a:rPr>
              <a:t>데이터융합</a:t>
            </a:r>
            <a:r>
              <a:rPr lang="en-US" altLang="ko-KR" sz="2000" i="1" dirty="0" smtClean="0">
                <a:solidFill>
                  <a:srgbClr val="0000FF"/>
                </a:solidFill>
              </a:rPr>
              <a:t>SW</a:t>
            </a:r>
            <a:r>
              <a:rPr lang="ko-KR" altLang="en-US" sz="2000" i="1" dirty="0" smtClean="0">
                <a:solidFill>
                  <a:srgbClr val="0000FF"/>
                </a:solidFill>
              </a:rPr>
              <a:t>과</a:t>
            </a:r>
            <a:r>
              <a:rPr lang="ko-KR" altLang="en-US" dirty="0" smtClean="0"/>
              <a:t>의 명칭이 향후</a:t>
            </a:r>
            <a:endParaRPr lang="en-US" altLang="ko-KR" dirty="0" smtClean="0"/>
          </a:p>
          <a:p>
            <a:r>
              <a:rPr lang="en-US" altLang="ko-KR" sz="2400" i="1" dirty="0" smtClean="0">
                <a:solidFill>
                  <a:srgbClr val="FF0000"/>
                </a:solidFill>
              </a:rPr>
              <a:t>AI</a:t>
            </a:r>
            <a:r>
              <a:rPr lang="ko-KR" altLang="en-US" sz="2400" i="1" dirty="0" smtClean="0">
                <a:solidFill>
                  <a:srgbClr val="FF0000"/>
                </a:solidFill>
              </a:rPr>
              <a:t>금융소프트웨어과</a:t>
            </a:r>
            <a:r>
              <a:rPr lang="ko-KR" altLang="en-US" dirty="0" smtClean="0"/>
              <a:t>로 변경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2508994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1. </a:t>
            </a:r>
            <a:r>
              <a:rPr lang="ko-KR" altLang="en-US" dirty="0">
                <a:solidFill>
                  <a:srgbClr val="724FB7"/>
                </a:solidFill>
              </a:rPr>
              <a:t>학</a:t>
            </a:r>
            <a:r>
              <a:rPr lang="ko-KR" altLang="en-US" dirty="0" smtClean="0">
                <a:solidFill>
                  <a:srgbClr val="724FB7"/>
                </a:solidFill>
              </a:rPr>
              <a:t>과 </a:t>
            </a:r>
            <a:r>
              <a:rPr lang="en-US" altLang="ko-KR" dirty="0" smtClean="0">
                <a:solidFill>
                  <a:srgbClr val="724FB7"/>
                </a:solidFill>
              </a:rPr>
              <a:t>coursework 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693" y="792062"/>
            <a:ext cx="8146143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AI</a:t>
            </a:r>
            <a:r>
              <a:rPr lang="ko-KR" altLang="en-US" dirty="0" smtClean="0"/>
              <a:t>금융소프트웨어과는 다음의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 과정을 융합하여 진행함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금융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공공등</a:t>
            </a:r>
            <a:r>
              <a:rPr lang="ko-KR" altLang="en-US" dirty="0" smtClean="0"/>
              <a:t> 많은 산업분야의 대규모 정보시스템 구축을 위한 일반 개발자 </a:t>
            </a:r>
            <a:r>
              <a:rPr lang="en-US" altLang="ko-KR" dirty="0" smtClean="0"/>
              <a:t>Coursework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인공지능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설계하고 학습하고 응용하는 </a:t>
            </a:r>
            <a:r>
              <a:rPr lang="en-US" altLang="ko-KR" dirty="0" smtClean="0"/>
              <a:t>AI-Modelling Programming Coursework</a:t>
            </a:r>
          </a:p>
        </p:txBody>
      </p:sp>
      <p:sp>
        <p:nvSpPr>
          <p:cNvPr id="3" name="타원 2"/>
          <p:cNvSpPr/>
          <p:nvPr/>
        </p:nvSpPr>
        <p:spPr bwMode="auto">
          <a:xfrm>
            <a:off x="1603513" y="3452191"/>
            <a:ext cx="3863009" cy="2226366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5025231" y="3352800"/>
            <a:ext cx="3863009" cy="2226366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0373" y="4296706"/>
            <a:ext cx="2549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724FB7"/>
                </a:solidFill>
              </a:rPr>
              <a:t>일반 개발자 </a:t>
            </a:r>
            <a:r>
              <a:rPr lang="en-US" altLang="ko-KR" dirty="0">
                <a:solidFill>
                  <a:srgbClr val="724FB7"/>
                </a:solidFill>
              </a:rPr>
              <a:t>coursework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1183" y="4336774"/>
            <a:ext cx="288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24FB7"/>
                </a:solidFill>
              </a:rPr>
              <a:t>AI-Modelling Programmer coursework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8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5133110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1. </a:t>
            </a:r>
            <a:r>
              <a:rPr lang="ko-KR" altLang="en-US" dirty="0" smtClean="0">
                <a:solidFill>
                  <a:srgbClr val="724FB7"/>
                </a:solidFill>
              </a:rPr>
              <a:t>일반 개발자 </a:t>
            </a:r>
            <a:r>
              <a:rPr lang="en-US" altLang="ko-KR" dirty="0">
                <a:solidFill>
                  <a:srgbClr val="724FB7"/>
                </a:solidFill>
              </a:rPr>
              <a:t>coursework </a:t>
            </a:r>
            <a:r>
              <a:rPr lang="en-US" altLang="ko-KR" dirty="0" smtClean="0">
                <a:solidFill>
                  <a:srgbClr val="724FB7"/>
                </a:solidFill>
              </a:rPr>
              <a:t>(</a:t>
            </a:r>
            <a:r>
              <a:rPr lang="ko-KR" altLang="en-US" dirty="0" smtClean="0">
                <a:solidFill>
                  <a:srgbClr val="724FB7"/>
                </a:solidFill>
              </a:rPr>
              <a:t>필수과목 설명</a:t>
            </a:r>
            <a:r>
              <a:rPr lang="en-US" altLang="ko-KR" dirty="0" smtClean="0">
                <a:solidFill>
                  <a:srgbClr val="724FB7"/>
                </a:solidFill>
              </a:rPr>
              <a:t>)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57533" y="1020417"/>
            <a:ext cx="1938649" cy="30995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1) 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리눅스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프로그래밍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80113" y="1055850"/>
            <a:ext cx="67024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/>
              <a:t>리눅스 설치, 리눅스 기본 명령어, </a:t>
            </a:r>
            <a:r>
              <a:rPr lang="ko-KR" altLang="en-US" sz="1200" b="0" dirty="0" err="1"/>
              <a:t>웹서버</a:t>
            </a:r>
            <a:r>
              <a:rPr lang="ko-KR" altLang="en-US" sz="1200" b="0" dirty="0"/>
              <a:t> WAS DB 설치, </a:t>
            </a:r>
            <a:r>
              <a:rPr lang="ko-KR" altLang="en-US" sz="1200" b="0" dirty="0" err="1"/>
              <a:t>클라우드</a:t>
            </a:r>
            <a:r>
              <a:rPr lang="ko-KR" altLang="en-US" sz="1200" b="0" dirty="0"/>
              <a:t> 활용, </a:t>
            </a:r>
            <a:r>
              <a:rPr lang="ko-KR" altLang="en-US" sz="1200" b="0" dirty="0" err="1"/>
              <a:t>도커</a:t>
            </a:r>
            <a:r>
              <a:rPr lang="ko-KR" altLang="en-US" sz="1200" b="0" dirty="0"/>
              <a:t>/</a:t>
            </a:r>
            <a:r>
              <a:rPr lang="ko-KR" altLang="en-US" sz="1200" b="0" dirty="0" err="1"/>
              <a:t>Git등</a:t>
            </a:r>
            <a:r>
              <a:rPr lang="ko-KR" altLang="en-US" sz="1200" b="0" dirty="0"/>
              <a:t> 활용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557532" y="1603513"/>
            <a:ext cx="1938650" cy="30995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2) 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자바 기초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87346" y="1590305"/>
            <a:ext cx="6470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 err="1"/>
              <a:t>이클립스등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개발환경셋팅</a:t>
            </a:r>
            <a:r>
              <a:rPr lang="ko-KR" altLang="en-US" sz="1200" b="0" dirty="0"/>
              <a:t>, 자바 문법(</a:t>
            </a:r>
            <a:r>
              <a:rPr lang="ko-KR" altLang="en-US" sz="1200" b="0" dirty="0" err="1"/>
              <a:t>변수,연산자,선택문,반복문</a:t>
            </a:r>
            <a:r>
              <a:rPr lang="ko-KR" altLang="en-US" sz="1200" b="0" dirty="0"/>
              <a:t>, </a:t>
            </a:r>
            <a:r>
              <a:rPr lang="ko-KR" altLang="en-US" sz="1200" b="0" dirty="0" err="1"/>
              <a:t>배열등자료구조,리포팅</a:t>
            </a:r>
            <a:r>
              <a:rPr lang="ko-KR" altLang="en-US" sz="1200" b="0" dirty="0"/>
              <a:t>(</a:t>
            </a:r>
            <a:r>
              <a:rPr lang="ko-KR" altLang="en-US" sz="1200" b="0" dirty="0" err="1"/>
              <a:t>일반화면,웹화면</a:t>
            </a:r>
            <a:r>
              <a:rPr lang="ko-KR" altLang="en-US" sz="1200" b="0" dirty="0"/>
              <a:t>),객체지향(</a:t>
            </a:r>
            <a:r>
              <a:rPr lang="ko-KR" altLang="en-US" sz="1200" b="0" dirty="0" err="1"/>
              <a:t>클래스,상속등</a:t>
            </a:r>
            <a:r>
              <a:rPr lang="ko-KR" altLang="en-US" sz="1200" b="0" dirty="0"/>
              <a:t>),</a:t>
            </a:r>
            <a:r>
              <a:rPr lang="ko-KR" altLang="en-US" sz="1200" b="0" dirty="0" err="1"/>
              <a:t>스트링연산,어레이리스트,버퍼,file</a:t>
            </a:r>
            <a:r>
              <a:rPr lang="ko-KR" altLang="en-US" sz="1200" b="0" dirty="0"/>
              <a:t>)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557532" y="2389036"/>
            <a:ext cx="1938650" cy="30995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3) 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자바 심화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87346" y="2375828"/>
            <a:ext cx="64705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 err="1"/>
              <a:t>자바기초</a:t>
            </a:r>
            <a:r>
              <a:rPr lang="ko-KR" altLang="en-US" sz="1200" b="0" dirty="0"/>
              <a:t> 복습</a:t>
            </a:r>
            <a:r>
              <a:rPr lang="en-US" altLang="ko-KR" sz="1200" b="0" dirty="0"/>
              <a:t>, XML/JSON, </a:t>
            </a:r>
            <a:r>
              <a:rPr lang="ko-KR" altLang="en-US" sz="1200" b="0" dirty="0" err="1"/>
              <a:t>리포팅</a:t>
            </a:r>
            <a:r>
              <a:rPr lang="ko-KR" altLang="en-US" sz="1200" b="0" dirty="0"/>
              <a:t> 연습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57533" y="3049267"/>
            <a:ext cx="1938650" cy="525401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b="0" dirty="0">
                <a:solidFill>
                  <a:schemeClr val="tx1"/>
                </a:solidFill>
                <a:cs typeface="Arial" panose="020B0604020202020204" pitchFamily="34" charset="0"/>
              </a:rPr>
              <a:t>4) </a:t>
            </a:r>
            <a:r>
              <a:rPr lang="ko-KR" altLang="en-US" sz="1400" b="0" dirty="0">
                <a:solidFill>
                  <a:schemeClr val="tx1"/>
                </a:solidFill>
                <a:cs typeface="Arial" panose="020B0604020202020204" pitchFamily="34" charset="0"/>
              </a:rPr>
              <a:t>데이터베이스 프로그래밍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87346" y="2934494"/>
            <a:ext cx="6470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/>
              <a:t>기초</a:t>
            </a:r>
            <a:r>
              <a:rPr lang="en-US" altLang="ko-KR" sz="1200" b="0" dirty="0"/>
              <a:t>(DML/DDL/DCL, </a:t>
            </a:r>
            <a:r>
              <a:rPr lang="ko-KR" altLang="en-US" sz="1200" b="0" dirty="0"/>
              <a:t>데이터베이스 만들기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지우기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보기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선택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테이블 만들기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지우기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보기</a:t>
            </a:r>
            <a:r>
              <a:rPr lang="en-US" altLang="ko-KR" sz="1200" b="0" dirty="0"/>
              <a:t>,select, insert, update, </a:t>
            </a:r>
            <a:r>
              <a:rPr lang="en-US" altLang="ko-KR" sz="1200" b="0" dirty="0" err="1"/>
              <a:t>delete,Where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절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함수</a:t>
            </a:r>
            <a:r>
              <a:rPr lang="en-US" altLang="ko-KR" sz="1200" b="0" dirty="0"/>
              <a:t>), JDBC/JNDI,</a:t>
            </a:r>
            <a:r>
              <a:rPr lang="ko-KR" altLang="en-US" sz="1200" b="0" dirty="0" err="1"/>
              <a:t>한글처리</a:t>
            </a:r>
            <a:r>
              <a:rPr lang="en-US" altLang="ko-KR" sz="1200" b="0" dirty="0"/>
              <a:t>,</a:t>
            </a:r>
            <a:r>
              <a:rPr lang="en-US" altLang="ko-KR" sz="1200" b="0" dirty="0" err="1"/>
              <a:t>resultset</a:t>
            </a:r>
            <a:r>
              <a:rPr lang="en-US" altLang="ko-KR" sz="1200" b="0" dirty="0"/>
              <a:t>, procedure, function, order by, group </a:t>
            </a:r>
            <a:r>
              <a:rPr lang="en-US" altLang="ko-KR" sz="1200" b="0" dirty="0" err="1"/>
              <a:t>by,join</a:t>
            </a:r>
            <a:r>
              <a:rPr lang="en-US" altLang="ko-KR" sz="1200" b="0" dirty="0"/>
              <a:t>, select</a:t>
            </a:r>
            <a:r>
              <a:rPr lang="ko-KR" altLang="en-US" sz="1200" b="0" dirty="0"/>
              <a:t>안에 </a:t>
            </a:r>
            <a:r>
              <a:rPr lang="en-US" altLang="ko-KR" sz="1200" b="0" dirty="0"/>
              <a:t>select, view, insert</a:t>
            </a:r>
            <a:r>
              <a:rPr lang="ko-KR" altLang="en-US" sz="1200" b="0" dirty="0"/>
              <a:t>안에 </a:t>
            </a:r>
            <a:r>
              <a:rPr lang="en-US" altLang="ko-KR" sz="1200" b="0" dirty="0"/>
              <a:t>select, </a:t>
            </a:r>
            <a:r>
              <a:rPr lang="ko-KR" altLang="en-US" sz="1200" b="0" dirty="0" err="1"/>
              <a:t>노말라이제이션</a:t>
            </a:r>
            <a:endParaRPr lang="ko-KR" altLang="en-US" sz="1200" b="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557532" y="4155185"/>
            <a:ext cx="1938650" cy="30995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b="0" dirty="0">
                <a:solidFill>
                  <a:schemeClr val="tx1"/>
                </a:solidFill>
                <a:cs typeface="Arial" panose="020B0604020202020204" pitchFamily="34" charset="0"/>
              </a:rPr>
              <a:t>5) </a:t>
            </a:r>
            <a:r>
              <a:rPr lang="ko-KR" altLang="en-US" sz="1400" b="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백엔드</a:t>
            </a:r>
            <a:r>
              <a:rPr lang="ko-KR" altLang="en-US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 웹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87346" y="4047158"/>
            <a:ext cx="6377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 err="1" smtClean="0"/>
              <a:t>웹구조이해</a:t>
            </a:r>
            <a:r>
              <a:rPr lang="ko-KR" altLang="en-US" sz="1200" b="0" dirty="0" smtClean="0"/>
              <a:t> 및 </a:t>
            </a:r>
            <a:r>
              <a:rPr lang="ko-KR" altLang="en-US" sz="1200" b="0" dirty="0" err="1"/>
              <a:t>설치설정</a:t>
            </a:r>
            <a:r>
              <a:rPr lang="en-US" altLang="ko-KR" sz="1200" b="0" dirty="0"/>
              <a:t>, html</a:t>
            </a:r>
            <a:r>
              <a:rPr lang="ko-KR" altLang="en-US" sz="1200" b="0" dirty="0"/>
              <a:t>기본</a:t>
            </a:r>
            <a:r>
              <a:rPr lang="en-US" altLang="ko-KR" sz="1200" b="0" dirty="0"/>
              <a:t>, Java-script, JSP, JSP-DB</a:t>
            </a:r>
            <a:r>
              <a:rPr lang="ko-KR" altLang="en-US" sz="1200" b="0" dirty="0"/>
              <a:t>연동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공지게시판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기본 </a:t>
            </a:r>
            <a:r>
              <a:rPr lang="en-US" altLang="ko-KR" sz="1200" b="0" dirty="0"/>
              <a:t>CRUD</a:t>
            </a:r>
            <a:r>
              <a:rPr lang="ko-KR" altLang="en-US" sz="1200" b="0" dirty="0"/>
              <a:t>게시판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댓글게시판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웹시스템</a:t>
            </a:r>
            <a:r>
              <a:rPr lang="ko-KR" altLang="en-US" sz="1200" b="0" dirty="0"/>
              <a:t> 구현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메뉴</a:t>
            </a:r>
            <a:r>
              <a:rPr lang="en-US" altLang="ko-KR" sz="1200" b="0" dirty="0"/>
              <a:t>,IA</a:t>
            </a:r>
            <a:r>
              <a:rPr lang="ko-KR" altLang="en-US" sz="1200" b="0" dirty="0"/>
              <a:t>구조</a:t>
            </a:r>
            <a:r>
              <a:rPr lang="en-US" altLang="ko-KR" sz="1200" b="0" dirty="0"/>
              <a:t>),</a:t>
            </a:r>
            <a:r>
              <a:rPr lang="ko-KR" altLang="en-US" sz="1200" b="0" dirty="0" err="1"/>
              <a:t>웹시스템</a:t>
            </a:r>
            <a:r>
              <a:rPr lang="ko-KR" altLang="en-US" sz="1200" b="0" dirty="0"/>
              <a:t> 예약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결제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발권</a:t>
            </a:r>
            <a:r>
              <a:rPr lang="en-US" altLang="ko-KR" sz="1200" b="0" dirty="0"/>
              <a:t>,</a:t>
            </a:r>
            <a:r>
              <a:rPr lang="ko-KR" altLang="en-US" sz="1200" b="0" dirty="0" err="1"/>
              <a:t>웹시스템</a:t>
            </a:r>
            <a:r>
              <a:rPr lang="ko-KR" altLang="en-US" sz="1200" b="0" dirty="0"/>
              <a:t> 관리자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로그인</a:t>
            </a:r>
            <a:r>
              <a:rPr lang="en-US" altLang="ko-KR" sz="1200" b="0" dirty="0"/>
              <a:t>/</a:t>
            </a:r>
            <a:r>
              <a:rPr lang="ko-KR" altLang="en-US" sz="1200" b="0" dirty="0" err="1"/>
              <a:t>권한관리</a:t>
            </a:r>
            <a:r>
              <a:rPr lang="en-US" altLang="ko-KR" sz="1200" b="0" dirty="0"/>
              <a:t>(IAM)/</a:t>
            </a:r>
            <a:r>
              <a:rPr lang="ko-KR" altLang="en-US" sz="1200" b="0" dirty="0" err="1"/>
              <a:t>세션처리</a:t>
            </a:r>
            <a:endParaRPr lang="ko-KR" altLang="en-US" sz="1200" b="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557533" y="4938613"/>
            <a:ext cx="1938650" cy="30995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6) </a:t>
            </a:r>
            <a:r>
              <a:rPr lang="ko-KR" altLang="en-US" sz="1400" b="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프론트엔드</a:t>
            </a:r>
            <a:r>
              <a:rPr lang="ko-KR" altLang="en-US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 웹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33729" y="4938613"/>
            <a:ext cx="63777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/>
              <a:t>모바일페이지</a:t>
            </a:r>
            <a:r>
              <a:rPr lang="en-US" altLang="ko-KR" sz="1200" b="0" dirty="0"/>
              <a:t>, XML/JSON </a:t>
            </a:r>
            <a:r>
              <a:rPr lang="en-US" altLang="ko-KR" sz="1200" b="0" dirty="0" err="1"/>
              <a:t>Parsiong</a:t>
            </a:r>
            <a:r>
              <a:rPr lang="en-US" altLang="ko-KR" sz="1200" b="0" dirty="0"/>
              <a:t>, Open-API </a:t>
            </a:r>
            <a:r>
              <a:rPr lang="ko-KR" altLang="en-US" sz="1200" b="0" dirty="0"/>
              <a:t>활용</a:t>
            </a:r>
            <a:r>
              <a:rPr lang="en-US" altLang="ko-KR" sz="1200" b="0" dirty="0"/>
              <a:t>, </a:t>
            </a:r>
            <a:r>
              <a:rPr lang="en-US" altLang="ko-KR" sz="1200" b="0" dirty="0" smtClean="0"/>
              <a:t>Web-Crawling, React, JQuery </a:t>
            </a:r>
            <a:endParaRPr lang="ko-KR" altLang="en-US" sz="1200" b="0" dirty="0"/>
          </a:p>
        </p:txBody>
      </p:sp>
      <p:sp>
        <p:nvSpPr>
          <p:cNvPr id="20" name="직사각형 19"/>
          <p:cNvSpPr/>
          <p:nvPr/>
        </p:nvSpPr>
        <p:spPr bwMode="auto">
          <a:xfrm>
            <a:off x="557532" y="5519130"/>
            <a:ext cx="1938650" cy="30995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7) Spring Framework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33728" y="5519130"/>
            <a:ext cx="6377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/>
              <a:t>개발환경설정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배포방법</a:t>
            </a:r>
            <a:r>
              <a:rPr lang="en-US" altLang="ko-KR" sz="1200" b="0" dirty="0"/>
              <a:t>,</a:t>
            </a:r>
            <a:r>
              <a:rPr lang="en-US" altLang="ko-KR" sz="1200" b="0" dirty="0" err="1"/>
              <a:t>repository,service</a:t>
            </a:r>
            <a:r>
              <a:rPr lang="en-US" altLang="ko-KR" sz="1200" b="0" dirty="0"/>
              <a:t>, Spring Legacy Project (MVC</a:t>
            </a:r>
            <a:r>
              <a:rPr lang="ko-KR" altLang="en-US" sz="1200" b="0" dirty="0"/>
              <a:t>모델</a:t>
            </a:r>
            <a:r>
              <a:rPr lang="en-US" altLang="ko-KR" sz="1200" b="0" dirty="0"/>
              <a:t>),View -&gt;Service -&gt; Repository </a:t>
            </a:r>
            <a:r>
              <a:rPr lang="ko-KR" altLang="en-US" sz="1200" b="0" dirty="0"/>
              <a:t>의 구분</a:t>
            </a:r>
            <a:r>
              <a:rPr lang="en-US" altLang="ko-KR" sz="1200" b="0" dirty="0"/>
              <a:t>, Controller </a:t>
            </a:r>
            <a:r>
              <a:rPr lang="ko-KR" altLang="en-US" sz="1200" b="0" dirty="0"/>
              <a:t>와 </a:t>
            </a:r>
            <a:r>
              <a:rPr lang="en-US" altLang="ko-KR" sz="1200" b="0" dirty="0" err="1"/>
              <a:t>View,jdbcTemplate</a:t>
            </a:r>
            <a:r>
              <a:rPr lang="en-US" altLang="ko-KR" sz="1200" b="0" dirty="0"/>
              <a:t> (Spring-JDBC)/JPA, </a:t>
            </a:r>
            <a:r>
              <a:rPr lang="en-US" altLang="ko-KR" sz="1200" b="0" dirty="0" smtClean="0"/>
              <a:t>Hibernate/</a:t>
            </a:r>
            <a:r>
              <a:rPr lang="en-US" altLang="ko-KR" sz="1200" b="0" dirty="0" err="1" smtClean="0"/>
              <a:t>MyBatis</a:t>
            </a:r>
            <a:r>
              <a:rPr lang="en-US" altLang="ko-KR" sz="1200" b="0" dirty="0" smtClean="0"/>
              <a:t> </a:t>
            </a:r>
            <a:endParaRPr lang="ko-KR" altLang="en-US" sz="1200" b="0" dirty="0"/>
          </a:p>
        </p:txBody>
      </p:sp>
      <p:sp>
        <p:nvSpPr>
          <p:cNvPr id="10" name="아래쪽 화살표 9"/>
          <p:cNvSpPr/>
          <p:nvPr/>
        </p:nvSpPr>
        <p:spPr bwMode="auto">
          <a:xfrm>
            <a:off x="1219200" y="1377348"/>
            <a:ext cx="364435" cy="204403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3" name="아래쪽 화살표 22"/>
          <p:cNvSpPr/>
          <p:nvPr/>
        </p:nvSpPr>
        <p:spPr bwMode="auto">
          <a:xfrm>
            <a:off x="1219199" y="2059341"/>
            <a:ext cx="364435" cy="204403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4" name="아래쪽 화살표 23"/>
          <p:cNvSpPr/>
          <p:nvPr/>
        </p:nvSpPr>
        <p:spPr bwMode="auto">
          <a:xfrm>
            <a:off x="1219199" y="2786566"/>
            <a:ext cx="364435" cy="204403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아래쪽 화살표 24"/>
          <p:cNvSpPr/>
          <p:nvPr/>
        </p:nvSpPr>
        <p:spPr bwMode="auto">
          <a:xfrm>
            <a:off x="1219198" y="3834790"/>
            <a:ext cx="364435" cy="204403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아래쪽 화살표 25"/>
          <p:cNvSpPr/>
          <p:nvPr/>
        </p:nvSpPr>
        <p:spPr bwMode="auto">
          <a:xfrm>
            <a:off x="1232450" y="4610311"/>
            <a:ext cx="364435" cy="204403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8" name="아래쪽 화살표 27"/>
          <p:cNvSpPr/>
          <p:nvPr/>
        </p:nvSpPr>
        <p:spPr bwMode="auto">
          <a:xfrm>
            <a:off x="1232450" y="5290981"/>
            <a:ext cx="364435" cy="204403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5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6825881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 smtClean="0">
                <a:solidFill>
                  <a:srgbClr val="724FB7"/>
                </a:solidFill>
              </a:rPr>
              <a:t>2. </a:t>
            </a:r>
            <a:r>
              <a:rPr lang="en-US" altLang="ko-KR" dirty="0">
                <a:solidFill>
                  <a:srgbClr val="724FB7"/>
                </a:solidFill>
              </a:rPr>
              <a:t>AI-Modelling </a:t>
            </a:r>
            <a:r>
              <a:rPr lang="en-US" altLang="ko-KR" dirty="0" smtClean="0">
                <a:solidFill>
                  <a:srgbClr val="724FB7"/>
                </a:solidFill>
              </a:rPr>
              <a:t>Programmer coursework (</a:t>
            </a:r>
            <a:r>
              <a:rPr lang="ko-KR" altLang="en-US" dirty="0">
                <a:solidFill>
                  <a:srgbClr val="724FB7"/>
                </a:solidFill>
              </a:rPr>
              <a:t>필수과목 설명</a:t>
            </a:r>
            <a:r>
              <a:rPr lang="en-US" altLang="ko-KR" dirty="0" smtClean="0">
                <a:solidFill>
                  <a:srgbClr val="724FB7"/>
                </a:solidFill>
              </a:rPr>
              <a:t>)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57532" y="1020417"/>
            <a:ext cx="1938649" cy="30995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b="0" dirty="0">
                <a:solidFill>
                  <a:schemeClr val="tx1"/>
                </a:solidFill>
                <a:cs typeface="Arial" panose="020B0604020202020204" pitchFamily="34" charset="0"/>
              </a:rPr>
              <a:t>1)Python</a:t>
            </a:r>
            <a:r>
              <a:rPr lang="ko-KR" altLang="en-US" sz="1400" b="0" dirty="0">
                <a:solidFill>
                  <a:schemeClr val="tx1"/>
                </a:solidFill>
                <a:cs typeface="Arial" panose="020B0604020202020204" pitchFamily="34" charset="0"/>
              </a:rPr>
              <a:t>기초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87346" y="894261"/>
            <a:ext cx="6702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 err="1"/>
              <a:t>파이썬개요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설정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자료형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연산자</a:t>
            </a:r>
            <a:r>
              <a:rPr lang="en-US" altLang="ko-KR" sz="1200" b="0" dirty="0"/>
              <a:t>/</a:t>
            </a:r>
            <a:r>
              <a:rPr lang="ko-KR" altLang="en-US" sz="1200" b="0" dirty="0" err="1"/>
              <a:t>조건문</a:t>
            </a:r>
            <a:r>
              <a:rPr lang="en-US" altLang="ko-KR" sz="1200" b="0" dirty="0"/>
              <a:t>/</a:t>
            </a:r>
            <a:r>
              <a:rPr lang="ko-KR" altLang="en-US" sz="1200" b="0" dirty="0" err="1"/>
              <a:t>반복문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함수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리스트와 </a:t>
            </a:r>
            <a:r>
              <a:rPr lang="ko-KR" altLang="en-US" sz="1200" b="0" dirty="0" err="1"/>
              <a:t>튜플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딕셔너리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집합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컬렉션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문자열다루기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파이션표준모듈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수학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시작</a:t>
            </a:r>
            <a:r>
              <a:rPr lang="en-US" altLang="ko-KR" sz="1200" b="0" dirty="0"/>
              <a:t>,</a:t>
            </a:r>
            <a:r>
              <a:rPr lang="ko-KR" altLang="en-US" sz="1200" b="0" dirty="0" err="1"/>
              <a:t>난수</a:t>
            </a:r>
            <a:r>
              <a:rPr lang="en-US" altLang="ko-KR" sz="1200" b="0" dirty="0"/>
              <a:t>,Sys</a:t>
            </a:r>
            <a:r>
              <a:rPr lang="ko-KR" altLang="en-US" sz="1200" b="0" dirty="0"/>
              <a:t>모듈</a:t>
            </a:r>
            <a:r>
              <a:rPr lang="en-US" altLang="ko-KR" sz="1200" b="0" dirty="0"/>
              <a:t>),</a:t>
            </a:r>
            <a:r>
              <a:rPr lang="ko-KR" altLang="en-US" sz="1200" b="0" dirty="0"/>
              <a:t>파일 다루기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데이터베이스 연동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클래스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메서드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유틸리티 클래스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557532" y="1603513"/>
            <a:ext cx="1938650" cy="30995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b="0" dirty="0">
                <a:solidFill>
                  <a:schemeClr val="tx1"/>
                </a:solidFill>
                <a:cs typeface="Arial" panose="020B0604020202020204" pitchFamily="34" charset="0"/>
              </a:rPr>
              <a:t>2)</a:t>
            </a:r>
            <a:r>
              <a:rPr lang="ko-KR" altLang="en-US" sz="1400" b="0" dirty="0">
                <a:solidFill>
                  <a:schemeClr val="tx1"/>
                </a:solidFill>
                <a:cs typeface="Arial" panose="020B0604020202020204" pitchFamily="34" charset="0"/>
              </a:rPr>
              <a:t>인공지능 이론 기초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87346" y="1590305"/>
            <a:ext cx="7190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/>
              <a:t>인공지능프로그래밍과 로직프로그래밍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예측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판단</a:t>
            </a:r>
            <a:r>
              <a:rPr lang="en-US" altLang="ko-KR" sz="1200" b="0" dirty="0"/>
              <a:t>/</a:t>
            </a:r>
            <a:r>
              <a:rPr lang="ko-KR" altLang="en-US" sz="1200" b="0" dirty="0" err="1"/>
              <a:t>분류문제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선형회귀분석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로지스틱회귀분석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군집분류</a:t>
            </a:r>
            <a:r>
              <a:rPr lang="en-US" altLang="ko-KR" sz="1200" b="0" dirty="0"/>
              <a:t>,</a:t>
            </a:r>
            <a:r>
              <a:rPr lang="ko-KR" altLang="en-US" sz="1200" b="0" dirty="0" err="1"/>
              <a:t>오차함수</a:t>
            </a:r>
            <a:r>
              <a:rPr lang="en-US" altLang="ko-KR" sz="1200" b="0" dirty="0"/>
              <a:t>,</a:t>
            </a:r>
            <a:r>
              <a:rPr lang="ko-KR" altLang="en-US" sz="1200" b="0" dirty="0" err="1"/>
              <a:t>판단함수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경사하강법</a:t>
            </a:r>
            <a:r>
              <a:rPr lang="en-US" altLang="ko-KR" sz="1200" b="0" dirty="0"/>
              <a:t>,  </a:t>
            </a:r>
            <a:r>
              <a:rPr lang="ko-KR" altLang="en-US" sz="1200" b="0" dirty="0" err="1"/>
              <a:t>퍼셉트론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다중퍼셉트론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오차역전파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그래프</a:t>
            </a:r>
            <a:r>
              <a:rPr lang="en-US" altLang="ko-KR" sz="1200" b="0" dirty="0" smtClean="0"/>
              <a:t>,</a:t>
            </a:r>
            <a:r>
              <a:rPr lang="ko-KR" altLang="en-US" sz="1200" b="0" dirty="0" smtClean="0"/>
              <a:t>편미분체인룰</a:t>
            </a:r>
            <a:r>
              <a:rPr lang="en-US" altLang="ko-KR" sz="1200" b="0" dirty="0"/>
              <a:t>), </a:t>
            </a:r>
            <a:r>
              <a:rPr lang="ko-KR" altLang="en-US" sz="1200" b="0" dirty="0" err="1"/>
              <a:t>과적합과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조기종료</a:t>
            </a:r>
            <a:r>
              <a:rPr lang="en-US" altLang="ko-KR" sz="1200" b="0" dirty="0"/>
              <a:t>, </a:t>
            </a:r>
            <a:r>
              <a:rPr lang="en-US" altLang="ko-KR" sz="1200" b="0" dirty="0" smtClean="0"/>
              <a:t>CNN(</a:t>
            </a:r>
            <a:r>
              <a:rPr lang="ko-KR" altLang="en-US" sz="1200" b="0" dirty="0" err="1" smtClean="0"/>
              <a:t>합성곱</a:t>
            </a:r>
            <a:r>
              <a:rPr lang="en-US" altLang="ko-KR" sz="1200" b="0" dirty="0" smtClean="0"/>
              <a:t>,</a:t>
            </a:r>
            <a:r>
              <a:rPr lang="ko-KR" altLang="en-US" sz="1200" b="0" dirty="0" smtClean="0"/>
              <a:t>패널</a:t>
            </a:r>
            <a:r>
              <a:rPr lang="en-US" altLang="ko-KR" sz="1200" b="0" dirty="0" smtClean="0"/>
              <a:t>,</a:t>
            </a:r>
            <a:r>
              <a:rPr lang="ko-KR" altLang="en-US" sz="1200" b="0" dirty="0" err="1" smtClean="0"/>
              <a:t>스트라이드</a:t>
            </a:r>
            <a:r>
              <a:rPr lang="en-US" altLang="ko-KR" sz="1200" b="0" dirty="0" smtClean="0"/>
              <a:t>,</a:t>
            </a:r>
            <a:r>
              <a:rPr lang="ko-KR" altLang="en-US" sz="1200" b="0" dirty="0" err="1" smtClean="0"/>
              <a:t>피처맵</a:t>
            </a:r>
            <a:r>
              <a:rPr lang="en-US" altLang="ko-KR" sz="1200" b="0" dirty="0"/>
              <a:t>,</a:t>
            </a:r>
            <a:r>
              <a:rPr lang="ko-KR" altLang="en-US" sz="1200" b="0" dirty="0" smtClean="0"/>
              <a:t>패딩</a:t>
            </a:r>
            <a:r>
              <a:rPr lang="en-US" altLang="ko-KR" sz="1200" b="0" dirty="0" smtClean="0"/>
              <a:t>,</a:t>
            </a:r>
            <a:r>
              <a:rPr lang="ko-KR" altLang="en-US" sz="1200" b="0" dirty="0" err="1" smtClean="0"/>
              <a:t>풀링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모델 정도까지 각 요소를 이해</a:t>
            </a:r>
            <a:endParaRPr lang="ko-KR" altLang="en-US" sz="1200" b="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557532" y="2258150"/>
            <a:ext cx="5253547" cy="30995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b="0" dirty="0">
                <a:solidFill>
                  <a:schemeClr val="tx1"/>
                </a:solidFill>
                <a:cs typeface="Arial" panose="020B0604020202020204" pitchFamily="34" charset="0"/>
              </a:rPr>
              <a:t>3)</a:t>
            </a:r>
            <a:r>
              <a:rPr lang="ko-KR" altLang="en-US" sz="1400" b="0" dirty="0">
                <a:solidFill>
                  <a:schemeClr val="tx1"/>
                </a:solidFill>
                <a:cs typeface="Arial" panose="020B0604020202020204" pitchFamily="34" charset="0"/>
              </a:rPr>
              <a:t>인공지능 </a:t>
            </a:r>
            <a:r>
              <a:rPr lang="ko-KR" altLang="en-US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모델링 이해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아래쪽 화살표 9"/>
          <p:cNvSpPr/>
          <p:nvPr/>
        </p:nvSpPr>
        <p:spPr bwMode="auto">
          <a:xfrm>
            <a:off x="1219200" y="1377348"/>
            <a:ext cx="364435" cy="204403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3" name="아래쪽 화살표 22"/>
          <p:cNvSpPr/>
          <p:nvPr/>
        </p:nvSpPr>
        <p:spPr bwMode="auto">
          <a:xfrm>
            <a:off x="1219199" y="2059341"/>
            <a:ext cx="364435" cy="204403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44509" y="2600509"/>
            <a:ext cx="3225964" cy="30995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3-1.</a:t>
            </a:r>
            <a:r>
              <a:rPr lang="ko-KR" altLang="en-US" sz="1400" b="0" dirty="0">
                <a:solidFill>
                  <a:schemeClr val="tx1"/>
                </a:solidFill>
                <a:cs typeface="Arial" panose="020B0604020202020204" pitchFamily="34" charset="0"/>
              </a:rPr>
              <a:t> 개발환경 구축</a:t>
            </a:r>
            <a:r>
              <a:rPr lang="en-US" altLang="ko-KR" sz="1400" b="0" dirty="0">
                <a:solidFill>
                  <a:schemeClr val="tx1"/>
                </a:solidFill>
                <a:cs typeface="Arial" panose="020B0604020202020204" pitchFamily="34" charset="0"/>
              </a:rPr>
              <a:t>(Standalone/cloud)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22649" y="2518261"/>
            <a:ext cx="5496960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 smtClean="0"/>
              <a:t>- </a:t>
            </a:r>
            <a:r>
              <a:rPr lang="en-US" altLang="ko-KR" sz="1200" b="0" dirty="0"/>
              <a:t>Standalone/ Cloud(or </a:t>
            </a:r>
            <a:r>
              <a:rPr lang="en-US" altLang="ko-KR" sz="1200" b="0" dirty="0" smtClean="0"/>
              <a:t>Linux-</a:t>
            </a:r>
            <a:r>
              <a:rPr lang="en-US" altLang="ko-KR" sz="1200" b="0" dirty="0" err="1" smtClean="0"/>
              <a:t>server,docker</a:t>
            </a:r>
            <a:r>
              <a:rPr lang="en-US" altLang="ko-KR" sz="1200" b="0" dirty="0" smtClean="0"/>
              <a:t>) </a:t>
            </a:r>
            <a:r>
              <a:rPr lang="ko-KR" altLang="en-US" sz="1200" b="0" dirty="0"/>
              <a:t>상황에서 개발환경 구축</a:t>
            </a:r>
          </a:p>
          <a:p>
            <a:r>
              <a:rPr lang="en-US" altLang="ko-KR" sz="1200" b="0" dirty="0" smtClean="0"/>
              <a:t>- </a:t>
            </a:r>
            <a:r>
              <a:rPr lang="ko-KR" altLang="en-US" sz="1200" b="0" dirty="0" err="1" smtClean="0"/>
              <a:t>관련패키지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sk-learn,Scipy,mumpy,pandas,tensorflow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keras</a:t>
            </a:r>
            <a:r>
              <a:rPr lang="en-US" altLang="ko-KR" sz="1200" b="0" dirty="0"/>
              <a:t>),</a:t>
            </a:r>
            <a:r>
              <a:rPr lang="en-US" altLang="ko-KR" sz="1200" b="0" dirty="0" err="1"/>
              <a:t>pytouch</a:t>
            </a:r>
            <a:r>
              <a:rPr lang="en-US" altLang="ko-KR" sz="1200" b="0" dirty="0"/>
              <a:t>)</a:t>
            </a:r>
          </a:p>
          <a:p>
            <a:r>
              <a:rPr lang="en-US" altLang="ko-KR" sz="1200" b="0" dirty="0" smtClean="0"/>
              <a:t>- GPU</a:t>
            </a:r>
            <a:r>
              <a:rPr lang="ko-KR" altLang="en-US" sz="1200" b="0" dirty="0" err="1"/>
              <a:t>활용환경</a:t>
            </a:r>
            <a:endParaRPr lang="ko-KR" altLang="en-US" sz="1200" b="0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744509" y="3271315"/>
            <a:ext cx="3225966" cy="52540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3-2.</a:t>
            </a:r>
            <a:r>
              <a:rPr lang="ko-KR" altLang="en-US" sz="1400" b="0" dirty="0">
                <a:solidFill>
                  <a:schemeClr val="tx1"/>
                </a:solidFill>
                <a:cs typeface="Arial" panose="020B0604020202020204" pitchFamily="34" charset="0"/>
              </a:rPr>
              <a:t> 몇가지 </a:t>
            </a:r>
            <a:r>
              <a:rPr lang="en-US" altLang="ko-KR" sz="1400" b="0" dirty="0">
                <a:solidFill>
                  <a:schemeClr val="tx1"/>
                </a:solidFill>
                <a:cs typeface="Arial" panose="020B0604020202020204" pitchFamily="34" charset="0"/>
              </a:rPr>
              <a:t>AI</a:t>
            </a:r>
            <a:r>
              <a:rPr lang="ko-KR" altLang="en-US" sz="1400" b="0" dirty="0" err="1">
                <a:solidFill>
                  <a:schemeClr val="tx1"/>
                </a:solidFill>
                <a:cs typeface="Arial" panose="020B0604020202020204" pitchFamily="34" charset="0"/>
              </a:rPr>
              <a:t>모델학습</a:t>
            </a:r>
            <a:r>
              <a:rPr lang="ko-KR" altLang="en-US" sz="1400" b="0" dirty="0">
                <a:solidFill>
                  <a:schemeClr val="tx1"/>
                </a:solidFill>
                <a:cs typeface="Arial" panose="020B0604020202020204" pitchFamily="34" charset="0"/>
              </a:rPr>
              <a:t> 무조건 따라하기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22649" y="3238458"/>
            <a:ext cx="549696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 smtClean="0"/>
              <a:t>- </a:t>
            </a:r>
            <a:r>
              <a:rPr lang="ko-KR" altLang="en-US" sz="1200" b="0" dirty="0" err="1"/>
              <a:t>예측문제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 </a:t>
            </a:r>
            <a:r>
              <a:rPr lang="ko-KR" altLang="en-US" sz="1200" b="0" dirty="0" err="1"/>
              <a:t>보스톤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집값데이터</a:t>
            </a:r>
            <a:endParaRPr lang="ko-KR" altLang="en-US" sz="1200" b="0" dirty="0"/>
          </a:p>
          <a:p>
            <a:r>
              <a:rPr lang="en-US" altLang="ko-KR" sz="1200" b="0" dirty="0" smtClean="0"/>
              <a:t>- </a:t>
            </a:r>
            <a:r>
              <a:rPr lang="ko-KR" altLang="en-US" sz="1200" b="0" dirty="0" err="1"/>
              <a:t>판단문제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인디언 당뇨병 예측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유방암데이터</a:t>
            </a:r>
          </a:p>
          <a:p>
            <a:r>
              <a:rPr lang="en-US" altLang="ko-KR" sz="1200" b="0" dirty="0" smtClean="0"/>
              <a:t>- </a:t>
            </a:r>
            <a:r>
              <a:rPr lang="ko-KR" altLang="en-US" sz="1200" b="0" dirty="0" err="1"/>
              <a:t>분류문제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아이리스 붓꽃 분류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와인등급데이터</a:t>
            </a:r>
          </a:p>
          <a:p>
            <a:r>
              <a:rPr lang="en-US" altLang="ko-KR" sz="1200" b="0" dirty="0" smtClean="0"/>
              <a:t>- 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분류</a:t>
            </a:r>
            <a:r>
              <a:rPr lang="en-US" altLang="ko-KR" sz="1200" b="0" dirty="0"/>
              <a:t>) </a:t>
            </a:r>
            <a:r>
              <a:rPr lang="ko-KR" altLang="en-US" sz="1200" b="0" dirty="0" err="1"/>
              <a:t>이미지처리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</a:t>
            </a:r>
            <a:r>
              <a:rPr lang="ko-KR" altLang="en-US" sz="1200" b="0" dirty="0" err="1"/>
              <a:t>손글씨</a:t>
            </a:r>
            <a:r>
              <a:rPr lang="ko-KR" altLang="en-US" sz="1200" b="0" dirty="0"/>
              <a:t> 분류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744507" y="4353751"/>
            <a:ext cx="3225966" cy="30995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3-3.</a:t>
            </a:r>
            <a:r>
              <a:rPr lang="ko-KR" altLang="en-US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cs typeface="Arial" panose="020B0604020202020204" pitchFamily="34" charset="0"/>
              </a:rPr>
              <a:t>AI-Modelling</a:t>
            </a:r>
            <a:r>
              <a:rPr lang="ko-KR" altLang="en-US" sz="1400" b="0" dirty="0">
                <a:solidFill>
                  <a:schemeClr val="tx1"/>
                </a:solidFill>
                <a:cs typeface="Arial" panose="020B0604020202020204" pitchFamily="34" charset="0"/>
              </a:rPr>
              <a:t>프로그램 </a:t>
            </a:r>
            <a:r>
              <a:rPr lang="ko-KR" altLang="en-US" sz="1400" b="0" dirty="0" err="1">
                <a:solidFill>
                  <a:schemeClr val="tx1"/>
                </a:solidFill>
                <a:cs typeface="Arial" panose="020B0604020202020204" pitchFamily="34" charset="0"/>
              </a:rPr>
              <a:t>흐름이해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22650" y="4246347"/>
            <a:ext cx="58547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 smtClean="0"/>
              <a:t>- A</a:t>
            </a:r>
            <a:r>
              <a:rPr lang="en-US" altLang="ko-KR" sz="1200" b="0" dirty="0"/>
              <a:t>.</a:t>
            </a:r>
            <a:r>
              <a:rPr lang="ko-KR" altLang="en-US" sz="1200" b="0" dirty="0"/>
              <a:t>데이터셋생성 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데이터전처리</a:t>
            </a:r>
            <a:r>
              <a:rPr lang="en-US" altLang="ko-KR" sz="1200" b="0" dirty="0"/>
              <a:t>, train-set/test-set</a:t>
            </a:r>
            <a:r>
              <a:rPr lang="ko-KR" altLang="en-US" sz="1200" b="0" dirty="0"/>
              <a:t>불러오기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정규화</a:t>
            </a:r>
            <a:r>
              <a:rPr lang="en-US" altLang="ko-KR" sz="1200" b="0" dirty="0"/>
              <a:t>/reshape/one-hot</a:t>
            </a:r>
            <a:r>
              <a:rPr lang="ko-KR" altLang="en-US" sz="1200" b="0" dirty="0" err="1"/>
              <a:t>인코딩</a:t>
            </a:r>
            <a:r>
              <a:rPr lang="en-US" altLang="ko-KR" sz="1200" b="0" dirty="0"/>
              <a:t>),train/valid-set </a:t>
            </a:r>
            <a:r>
              <a:rPr lang="ko-KR" altLang="en-US" sz="1200" b="0" dirty="0"/>
              <a:t>분리</a:t>
            </a:r>
            <a:r>
              <a:rPr lang="en-US" altLang="ko-KR" sz="1200" b="0" dirty="0"/>
              <a:t>)</a:t>
            </a:r>
          </a:p>
          <a:p>
            <a:r>
              <a:rPr lang="en-US" altLang="ko-KR" sz="1200" b="0" dirty="0" smtClean="0"/>
              <a:t>- B</a:t>
            </a:r>
            <a:r>
              <a:rPr lang="en-US" altLang="ko-KR" sz="1200" b="0" dirty="0"/>
              <a:t>.</a:t>
            </a:r>
            <a:r>
              <a:rPr lang="ko-KR" altLang="en-US" sz="1200" b="0" dirty="0"/>
              <a:t>학습모델정의 </a:t>
            </a:r>
            <a:r>
              <a:rPr lang="en-US" altLang="ko-KR" sz="1200" b="0" dirty="0"/>
              <a:t>(</a:t>
            </a:r>
            <a:r>
              <a:rPr lang="ko-KR" altLang="en-US" sz="1200" b="0" dirty="0" err="1"/>
              <a:t>단순머신러닝</a:t>
            </a:r>
            <a:r>
              <a:rPr lang="en-US" altLang="ko-KR" sz="1200" b="0" dirty="0" err="1"/>
              <a:t>sk</a:t>
            </a:r>
            <a:r>
              <a:rPr lang="en-US" altLang="ko-KR" sz="1200" b="0" dirty="0"/>
              <a:t>-learn</a:t>
            </a:r>
            <a:r>
              <a:rPr lang="ko-KR" altLang="en-US" sz="1200" b="0" dirty="0" err="1"/>
              <a:t>함수호출</a:t>
            </a:r>
            <a:r>
              <a:rPr lang="en-US" altLang="ko-KR" sz="1200" b="0" dirty="0"/>
              <a:t>, Sequential</a:t>
            </a:r>
            <a:r>
              <a:rPr lang="ko-KR" altLang="en-US" sz="1200" b="0" dirty="0"/>
              <a:t>함수를 이용하여 </a:t>
            </a:r>
            <a:r>
              <a:rPr lang="en-US" altLang="ko-KR" sz="1200" b="0" dirty="0"/>
              <a:t>Layer</a:t>
            </a:r>
            <a:r>
              <a:rPr lang="ko-KR" altLang="en-US" sz="1200" b="0" dirty="0"/>
              <a:t>층</a:t>
            </a:r>
            <a:r>
              <a:rPr lang="en-US" altLang="ko-KR" sz="1200" b="0" dirty="0"/>
              <a:t>(dense)</a:t>
            </a:r>
            <a:r>
              <a:rPr lang="ko-KR" altLang="en-US" sz="1200" b="0" dirty="0"/>
              <a:t>을 쌓는 </a:t>
            </a:r>
            <a:r>
              <a:rPr lang="ko-KR" altLang="en-US" sz="1200" b="0" dirty="0" err="1"/>
              <a:t>머신러닝을</a:t>
            </a:r>
            <a:r>
              <a:rPr lang="ko-KR" altLang="en-US" sz="1200" b="0" dirty="0"/>
              <a:t> 정의 </a:t>
            </a:r>
            <a:r>
              <a:rPr lang="en-US" altLang="ko-KR" sz="1200" b="0" dirty="0"/>
              <a:t>(</a:t>
            </a:r>
            <a:r>
              <a:rPr lang="ko-KR" altLang="en-US" sz="1200" b="0" dirty="0" err="1"/>
              <a:t>활성화함수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입출력레벨정의</a:t>
            </a:r>
            <a:r>
              <a:rPr lang="en-US" altLang="ko-KR" sz="1200" b="0" dirty="0"/>
              <a:t>), </a:t>
            </a:r>
            <a:r>
              <a:rPr lang="en-US" altLang="ko-KR" sz="1200" b="0" dirty="0" smtClean="0"/>
              <a:t>                    </a:t>
            </a:r>
            <a:r>
              <a:rPr lang="en-US" altLang="ko-KR" sz="1200" b="0" dirty="0"/>
              <a:t>DNN</a:t>
            </a:r>
            <a:r>
              <a:rPr lang="ko-KR" altLang="en-US" sz="1200" b="0" dirty="0"/>
              <a:t>구성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이미지등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딥러닝시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딥러닝</a:t>
            </a:r>
            <a:r>
              <a:rPr lang="ko-KR" altLang="en-US" sz="1200" b="0" dirty="0"/>
              <a:t> 모델</a:t>
            </a:r>
            <a:r>
              <a:rPr lang="en-US" altLang="ko-KR" sz="1200" b="0" dirty="0"/>
              <a:t>(CNN,RNN,GAN)</a:t>
            </a:r>
            <a:r>
              <a:rPr lang="ko-KR" altLang="en-US" sz="1200" b="0" dirty="0"/>
              <a:t>로 구성</a:t>
            </a:r>
            <a:r>
              <a:rPr lang="en-US" altLang="ko-KR" sz="1200" b="0" dirty="0"/>
              <a:t>)</a:t>
            </a:r>
          </a:p>
          <a:p>
            <a:r>
              <a:rPr lang="en-US" altLang="ko-KR" sz="1200" b="0" dirty="0" smtClean="0"/>
              <a:t>- C</a:t>
            </a:r>
            <a:r>
              <a:rPr lang="en-US" altLang="ko-KR" sz="1200" b="0" dirty="0"/>
              <a:t>.</a:t>
            </a:r>
            <a:r>
              <a:rPr lang="ko-KR" altLang="en-US" sz="1200" b="0" dirty="0"/>
              <a:t>모델학습과정설정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손실함수정의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최적화함수정의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정확도등</a:t>
            </a:r>
            <a:r>
              <a:rPr lang="ko-KR" altLang="en-US" sz="1200" b="0" dirty="0"/>
              <a:t> 계산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출력</a:t>
            </a:r>
          </a:p>
          <a:p>
            <a:r>
              <a:rPr lang="en-US" altLang="ko-KR" sz="1200" b="0" dirty="0" smtClean="0"/>
              <a:t>- D</a:t>
            </a:r>
            <a:r>
              <a:rPr lang="en-US" altLang="ko-KR" sz="1200" b="0" dirty="0"/>
              <a:t>.</a:t>
            </a:r>
            <a:r>
              <a:rPr lang="ko-KR" altLang="en-US" sz="1200" b="0" dirty="0"/>
              <a:t>모델학습시키기 </a:t>
            </a:r>
            <a:r>
              <a:rPr lang="en-US" altLang="ko-KR" sz="1200" b="0" dirty="0"/>
              <a:t>:train/</a:t>
            </a:r>
            <a:r>
              <a:rPr lang="en-US" altLang="ko-KR" sz="1200" b="0" dirty="0" err="1"/>
              <a:t>val</a:t>
            </a:r>
            <a:r>
              <a:rPr lang="ko-KR" altLang="en-US" sz="1200" b="0" dirty="0"/>
              <a:t>데이터 입력</a:t>
            </a:r>
            <a:r>
              <a:rPr lang="en-US" altLang="ko-KR" sz="1200" b="0" dirty="0"/>
              <a:t>,epoch/batch-size</a:t>
            </a:r>
            <a:r>
              <a:rPr lang="ko-KR" altLang="en-US" sz="1200" b="0" dirty="0"/>
              <a:t>설정</a:t>
            </a:r>
            <a:r>
              <a:rPr lang="en-US" altLang="ko-KR" sz="1200" b="0" dirty="0"/>
              <a:t>, </a:t>
            </a:r>
            <a:r>
              <a:rPr lang="en-US" altLang="ko-KR" sz="1200" b="0" dirty="0" smtClean="0"/>
              <a:t>accuracy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정확도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등을 계산 및 출력</a:t>
            </a:r>
          </a:p>
          <a:p>
            <a:r>
              <a:rPr lang="en-US" altLang="ko-KR" sz="1200" b="0" dirty="0" smtClean="0"/>
              <a:t>- E</a:t>
            </a:r>
            <a:r>
              <a:rPr lang="en-US" altLang="ko-KR" sz="1200" b="0" dirty="0"/>
              <a:t>.</a:t>
            </a:r>
            <a:r>
              <a:rPr lang="ko-KR" altLang="en-US" sz="1200" b="0" dirty="0"/>
              <a:t>모델평가하기 </a:t>
            </a:r>
            <a:r>
              <a:rPr lang="en-US" altLang="ko-KR" sz="1200" b="0" dirty="0"/>
              <a:t>: test </a:t>
            </a:r>
            <a:r>
              <a:rPr lang="ko-KR" altLang="en-US" sz="1200" b="0" dirty="0"/>
              <a:t>데이터 입력</a:t>
            </a:r>
            <a:r>
              <a:rPr lang="en-US" altLang="ko-KR" sz="1200" b="0" dirty="0"/>
              <a:t>.batch-size</a:t>
            </a:r>
            <a:r>
              <a:rPr lang="ko-KR" altLang="en-US" sz="1200" b="0" dirty="0"/>
              <a:t>등 설정</a:t>
            </a:r>
            <a:r>
              <a:rPr lang="en-US" altLang="ko-KR" sz="1200" b="0" dirty="0"/>
              <a:t>,loss(</a:t>
            </a:r>
            <a:r>
              <a:rPr lang="ko-KR" altLang="en-US" sz="1200" b="0" dirty="0"/>
              <a:t>실패율</a:t>
            </a:r>
            <a:r>
              <a:rPr lang="en-US" altLang="ko-KR" sz="1200" b="0" dirty="0"/>
              <a:t>) accuracy(</a:t>
            </a:r>
            <a:r>
              <a:rPr lang="ko-KR" altLang="en-US" sz="1200" b="0" dirty="0"/>
              <a:t>정확도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등을 계산 및 </a:t>
            </a:r>
            <a:r>
              <a:rPr lang="ko-KR" altLang="en-US" sz="1200" b="0" dirty="0" smtClean="0"/>
              <a:t>출력</a:t>
            </a:r>
            <a:endParaRPr lang="en-US" altLang="ko-KR" sz="1200" b="0" dirty="0" smtClean="0"/>
          </a:p>
          <a:p>
            <a:r>
              <a:rPr lang="en-US" altLang="ko-KR" sz="1200" b="0" dirty="0" smtClean="0"/>
              <a:t>- F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모델을 사용하여 </a:t>
            </a:r>
            <a:r>
              <a:rPr lang="ko-KR" altLang="en-US" sz="1200" b="0" dirty="0" err="1"/>
              <a:t>예측해보기</a:t>
            </a:r>
            <a:endParaRPr lang="ko-KR" altLang="en-US" sz="1200" b="0" dirty="0"/>
          </a:p>
        </p:txBody>
      </p:sp>
      <p:sp>
        <p:nvSpPr>
          <p:cNvPr id="35" name="아래쪽 화살표 34"/>
          <p:cNvSpPr/>
          <p:nvPr/>
        </p:nvSpPr>
        <p:spPr bwMode="auto">
          <a:xfrm>
            <a:off x="1849150" y="2970915"/>
            <a:ext cx="364435" cy="204403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6" name="아래쪽 화살표 35"/>
          <p:cNvSpPr/>
          <p:nvPr/>
        </p:nvSpPr>
        <p:spPr bwMode="auto">
          <a:xfrm>
            <a:off x="1849150" y="4018597"/>
            <a:ext cx="364435" cy="204403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7" name="아래쪽 화살표 36"/>
          <p:cNvSpPr/>
          <p:nvPr/>
        </p:nvSpPr>
        <p:spPr bwMode="auto">
          <a:xfrm>
            <a:off x="1849149" y="4867527"/>
            <a:ext cx="364435" cy="1239466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6825881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 smtClean="0">
                <a:solidFill>
                  <a:srgbClr val="724FB7"/>
                </a:solidFill>
              </a:rPr>
              <a:t>2. </a:t>
            </a:r>
            <a:r>
              <a:rPr lang="en-US" altLang="ko-KR" dirty="0">
                <a:solidFill>
                  <a:srgbClr val="724FB7"/>
                </a:solidFill>
              </a:rPr>
              <a:t>AI-Modelling </a:t>
            </a:r>
            <a:r>
              <a:rPr lang="en-US" altLang="ko-KR" dirty="0" smtClean="0">
                <a:solidFill>
                  <a:srgbClr val="724FB7"/>
                </a:solidFill>
              </a:rPr>
              <a:t>Programmer coursework (</a:t>
            </a:r>
            <a:r>
              <a:rPr lang="ko-KR" altLang="en-US" dirty="0">
                <a:solidFill>
                  <a:srgbClr val="724FB7"/>
                </a:solidFill>
              </a:rPr>
              <a:t>필수과목 설명</a:t>
            </a:r>
            <a:r>
              <a:rPr lang="en-US" altLang="ko-KR" dirty="0" smtClean="0">
                <a:solidFill>
                  <a:srgbClr val="724FB7"/>
                </a:solidFill>
              </a:rPr>
              <a:t>)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85253" y="1372392"/>
            <a:ext cx="5253547" cy="30995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b="0" dirty="0">
                <a:solidFill>
                  <a:schemeClr val="tx1"/>
                </a:solidFill>
                <a:cs typeface="Arial" panose="020B0604020202020204" pitchFamily="34" charset="0"/>
              </a:rPr>
              <a:t>3)</a:t>
            </a:r>
            <a:r>
              <a:rPr lang="ko-KR" altLang="en-US" sz="1400" b="0" dirty="0">
                <a:solidFill>
                  <a:schemeClr val="tx1"/>
                </a:solidFill>
                <a:cs typeface="Arial" panose="020B0604020202020204" pitchFamily="34" charset="0"/>
              </a:rPr>
              <a:t>인공지능 </a:t>
            </a:r>
            <a:r>
              <a:rPr lang="ko-KR" altLang="en-US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모델링 이해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25240" y="1714751"/>
            <a:ext cx="3225964" cy="30995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3-4.</a:t>
            </a:r>
            <a:r>
              <a:rPr lang="ko-KR" altLang="en-US" sz="1400" b="0" dirty="0">
                <a:solidFill>
                  <a:schemeClr val="tx1"/>
                </a:solidFill>
                <a:cs typeface="Arial" panose="020B0604020202020204" pitchFamily="34" charset="0"/>
              </a:rPr>
              <a:t> 주요 </a:t>
            </a:r>
            <a:r>
              <a:rPr lang="en-US" altLang="ko-KR" sz="1400" b="0" dirty="0">
                <a:solidFill>
                  <a:schemeClr val="tx1"/>
                </a:solidFill>
                <a:cs typeface="Arial" panose="020B0604020202020204" pitchFamily="34" charset="0"/>
              </a:rPr>
              <a:t>AI</a:t>
            </a:r>
            <a:r>
              <a:rPr lang="ko-KR" altLang="en-US" sz="1400" b="0" dirty="0">
                <a:solidFill>
                  <a:schemeClr val="tx1"/>
                </a:solidFill>
                <a:cs typeface="Arial" panose="020B0604020202020204" pitchFamily="34" charset="0"/>
              </a:rPr>
              <a:t>모델 이해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03380" y="1632503"/>
            <a:ext cx="5496960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 smtClean="0"/>
              <a:t>- </a:t>
            </a:r>
            <a:r>
              <a:rPr lang="ko-KR" altLang="en-US" sz="1200" b="0" dirty="0" err="1"/>
              <a:t>머신러닝</a:t>
            </a:r>
            <a:r>
              <a:rPr lang="ko-KR" altLang="en-US" sz="1200" b="0" dirty="0"/>
              <a:t> 모델 </a:t>
            </a:r>
            <a:r>
              <a:rPr lang="en-US" altLang="ko-KR" sz="1200" b="0" dirty="0"/>
              <a:t>(</a:t>
            </a:r>
            <a:r>
              <a:rPr lang="ko-KR" altLang="en-US" sz="1200" b="0" dirty="0" err="1"/>
              <a:t>선형회귀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로지스틱회귀 등</a:t>
            </a:r>
            <a:r>
              <a:rPr lang="en-US" altLang="ko-KR" sz="1200" b="0" dirty="0"/>
              <a:t>)</a:t>
            </a:r>
          </a:p>
          <a:p>
            <a:r>
              <a:rPr lang="en-US" altLang="ko-KR" sz="1200" b="0" dirty="0" smtClean="0"/>
              <a:t>- </a:t>
            </a:r>
            <a:r>
              <a:rPr lang="ko-KR" altLang="en-US" sz="1200" b="0" dirty="0"/>
              <a:t>다중 신경망 모델 </a:t>
            </a:r>
            <a:r>
              <a:rPr lang="en-US" altLang="ko-KR" sz="1200" b="0" dirty="0"/>
              <a:t>(ANN,DNN)</a:t>
            </a:r>
          </a:p>
          <a:p>
            <a:r>
              <a:rPr lang="en-US" altLang="ko-KR" sz="1200" b="0" dirty="0" smtClean="0"/>
              <a:t>- CNN,RNN,GAN,LTSM,YOLO,  (</a:t>
            </a:r>
            <a:r>
              <a:rPr lang="ko-KR" altLang="en-US" sz="1200" b="0" dirty="0" err="1" smtClean="0"/>
              <a:t>이미지판단</a:t>
            </a:r>
            <a:r>
              <a:rPr lang="en-US" altLang="ko-KR" sz="1200" b="0" dirty="0" smtClean="0"/>
              <a:t>,</a:t>
            </a:r>
            <a:r>
              <a:rPr lang="ko-KR" altLang="en-US" sz="1200" b="0" dirty="0" err="1" smtClean="0"/>
              <a:t>객체추적</a:t>
            </a:r>
            <a:r>
              <a:rPr lang="en-US" altLang="ko-KR" sz="1200" b="0" dirty="0" smtClean="0"/>
              <a:t>,</a:t>
            </a:r>
            <a:r>
              <a:rPr lang="ko-KR" altLang="en-US" sz="1200" b="0" dirty="0" err="1" smtClean="0"/>
              <a:t>손상이미지</a:t>
            </a:r>
            <a:r>
              <a:rPr lang="ko-KR" altLang="en-US" sz="1200" b="0" dirty="0" smtClean="0"/>
              <a:t> 복원</a:t>
            </a:r>
            <a:r>
              <a:rPr lang="en-US" altLang="ko-KR" sz="1200" b="0" dirty="0" smtClean="0"/>
              <a:t>)</a:t>
            </a:r>
            <a:endParaRPr lang="ko-KR" altLang="en-US" sz="1200" b="0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625240" y="2385557"/>
            <a:ext cx="3225966" cy="52540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3-5.</a:t>
            </a:r>
            <a:r>
              <a:rPr lang="ko-KR" altLang="en-US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cs typeface="Arial" panose="020B0604020202020204" pitchFamily="34" charset="0"/>
              </a:rPr>
              <a:t>AI</a:t>
            </a:r>
            <a:r>
              <a:rPr lang="ko-KR" altLang="en-US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모델 학습을 </a:t>
            </a:r>
            <a:r>
              <a:rPr lang="ko-KR" altLang="en-US" sz="1400" b="0" dirty="0">
                <a:solidFill>
                  <a:schemeClr val="tx1"/>
                </a:solidFill>
                <a:cs typeface="Arial" panose="020B0604020202020204" pitchFamily="34" charset="0"/>
              </a:rPr>
              <a:t>이해하고 </a:t>
            </a:r>
            <a:r>
              <a:rPr lang="ko-KR" altLang="en-US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다시 해보기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03380" y="2352700"/>
            <a:ext cx="549696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 smtClean="0"/>
              <a:t>- </a:t>
            </a:r>
            <a:r>
              <a:rPr lang="ko-KR" altLang="en-US" sz="1200" b="0" dirty="0" err="1"/>
              <a:t>예측문제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 </a:t>
            </a:r>
            <a:r>
              <a:rPr lang="ko-KR" altLang="en-US" sz="1200" b="0" dirty="0" err="1"/>
              <a:t>보스톤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집값데이터</a:t>
            </a:r>
            <a:endParaRPr lang="ko-KR" altLang="en-US" sz="1200" b="0" dirty="0"/>
          </a:p>
          <a:p>
            <a:r>
              <a:rPr lang="en-US" altLang="ko-KR" sz="1200" b="0" dirty="0" smtClean="0"/>
              <a:t>- </a:t>
            </a:r>
            <a:r>
              <a:rPr lang="ko-KR" altLang="en-US" sz="1200" b="0" dirty="0" err="1"/>
              <a:t>판단문제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인디언 당뇨병 예측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유방암데이터</a:t>
            </a:r>
          </a:p>
          <a:p>
            <a:r>
              <a:rPr lang="en-US" altLang="ko-KR" sz="1200" b="0" dirty="0" smtClean="0"/>
              <a:t>- </a:t>
            </a:r>
            <a:r>
              <a:rPr lang="ko-KR" altLang="en-US" sz="1200" b="0" dirty="0" err="1"/>
              <a:t>분류문제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아이리스 붓꽃 분류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와인등급데이터</a:t>
            </a:r>
          </a:p>
          <a:p>
            <a:r>
              <a:rPr lang="en-US" altLang="ko-KR" sz="1200" b="0" dirty="0" smtClean="0"/>
              <a:t>- 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분류</a:t>
            </a:r>
            <a:r>
              <a:rPr lang="en-US" altLang="ko-KR" sz="1200" b="0" dirty="0"/>
              <a:t>) </a:t>
            </a:r>
            <a:r>
              <a:rPr lang="ko-KR" altLang="en-US" sz="1200" b="0" dirty="0" err="1"/>
              <a:t>이미지처리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</a:t>
            </a:r>
            <a:r>
              <a:rPr lang="ko-KR" altLang="en-US" sz="1200" b="0" dirty="0" err="1"/>
              <a:t>손글씨</a:t>
            </a:r>
            <a:r>
              <a:rPr lang="ko-KR" altLang="en-US" sz="1200" b="0" dirty="0"/>
              <a:t> 분류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625238" y="3467993"/>
            <a:ext cx="3225966" cy="30995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3-6.</a:t>
            </a:r>
            <a:r>
              <a:rPr lang="ko-KR" altLang="en-US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cs typeface="Arial" panose="020B0604020202020204" pitchFamily="34" charset="0"/>
              </a:rPr>
              <a:t>AI</a:t>
            </a:r>
            <a:r>
              <a:rPr lang="ko-KR" altLang="en-US" sz="1400" b="0" dirty="0">
                <a:solidFill>
                  <a:schemeClr val="tx1"/>
                </a:solidFill>
                <a:cs typeface="Arial" panose="020B0604020202020204" pitchFamily="34" charset="0"/>
              </a:rPr>
              <a:t>모델 </a:t>
            </a:r>
            <a:r>
              <a:rPr lang="ko-KR" altLang="en-US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관리</a:t>
            </a:r>
            <a:endParaRPr lang="ko-KR" altLang="en-US" sz="14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26653" y="3493948"/>
            <a:ext cx="585476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/>
              <a:t> </a:t>
            </a:r>
            <a:r>
              <a:rPr lang="en-US" altLang="ko-KR" sz="1200" b="0" dirty="0"/>
              <a:t>- </a:t>
            </a:r>
            <a:r>
              <a:rPr lang="ko-KR" altLang="en-US" sz="1200" b="0" dirty="0"/>
              <a:t>학습과정 모니터링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pydot</a:t>
            </a:r>
            <a:r>
              <a:rPr lang="en-US" altLang="ko-KR" sz="1200" b="0" dirty="0"/>
              <a:t>/</a:t>
            </a:r>
            <a:r>
              <a:rPr lang="en-US" altLang="ko-KR" sz="1200" b="0" dirty="0" err="1"/>
              <a:t>tensorboard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시각화</a:t>
            </a:r>
          </a:p>
          <a:p>
            <a:r>
              <a:rPr lang="en-US" altLang="ko-KR" sz="1200" b="0" dirty="0" smtClean="0"/>
              <a:t> - </a:t>
            </a:r>
            <a:r>
              <a:rPr lang="en-US" altLang="ko-KR" sz="1200" b="0" dirty="0"/>
              <a:t>AI</a:t>
            </a:r>
            <a:r>
              <a:rPr lang="ko-KR" altLang="en-US" sz="1200" b="0" dirty="0"/>
              <a:t>모델의 저장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불러내기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구조분석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파라메터분석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시각화</a:t>
            </a:r>
          </a:p>
          <a:p>
            <a:r>
              <a:rPr lang="ko-KR" altLang="en-US" sz="1200" b="0" dirty="0"/>
              <a:t> </a:t>
            </a:r>
            <a:r>
              <a:rPr lang="en-US" altLang="ko-KR" sz="1200" b="0" dirty="0" smtClean="0"/>
              <a:t>- </a:t>
            </a:r>
            <a:r>
              <a:rPr lang="en-US" altLang="ko-KR" sz="1200" b="0" dirty="0"/>
              <a:t>AI</a:t>
            </a:r>
            <a:r>
              <a:rPr lang="ko-KR" altLang="en-US" sz="1200" b="0" dirty="0" err="1"/>
              <a:t>모델활용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예측결과</a:t>
            </a:r>
            <a:r>
              <a:rPr lang="ko-KR" altLang="en-US" sz="1200" b="0" dirty="0"/>
              <a:t> 형식화 및 시각화</a:t>
            </a:r>
          </a:p>
          <a:p>
            <a:r>
              <a:rPr lang="ko-KR" altLang="en-US" sz="1200" b="0" dirty="0"/>
              <a:t> </a:t>
            </a:r>
            <a:r>
              <a:rPr lang="en-US" altLang="ko-KR" sz="1200" b="0" dirty="0" smtClean="0"/>
              <a:t>- </a:t>
            </a:r>
            <a:r>
              <a:rPr lang="ko-KR" altLang="en-US" sz="1200" b="0" dirty="0" err="1"/>
              <a:t>정확성평가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 Accuracy, Loss, MSE, MAE,</a:t>
            </a:r>
            <a:r>
              <a:rPr lang="ko-KR" altLang="en-US" sz="1200" b="0" dirty="0"/>
              <a:t>정확도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민감도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특이도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재현율</a:t>
            </a:r>
            <a:endParaRPr lang="ko-KR" altLang="en-US" sz="1200" b="0" dirty="0"/>
          </a:p>
        </p:txBody>
      </p:sp>
      <p:sp>
        <p:nvSpPr>
          <p:cNvPr id="35" name="아래쪽 화살표 34"/>
          <p:cNvSpPr/>
          <p:nvPr/>
        </p:nvSpPr>
        <p:spPr bwMode="auto">
          <a:xfrm>
            <a:off x="1729879" y="1133452"/>
            <a:ext cx="364435" cy="204403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6" name="아래쪽 화살표 35"/>
          <p:cNvSpPr/>
          <p:nvPr/>
        </p:nvSpPr>
        <p:spPr bwMode="auto">
          <a:xfrm>
            <a:off x="1849875" y="2126325"/>
            <a:ext cx="364435" cy="204403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아래쪽 화살표 20"/>
          <p:cNvSpPr/>
          <p:nvPr/>
        </p:nvSpPr>
        <p:spPr bwMode="auto">
          <a:xfrm>
            <a:off x="1873786" y="3123498"/>
            <a:ext cx="364435" cy="204403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아래쪽 화살표 21"/>
          <p:cNvSpPr/>
          <p:nvPr/>
        </p:nvSpPr>
        <p:spPr bwMode="auto">
          <a:xfrm>
            <a:off x="1912096" y="4014169"/>
            <a:ext cx="364435" cy="204403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37653" y="4918710"/>
            <a:ext cx="5253547" cy="30995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4)</a:t>
            </a:r>
            <a:r>
              <a:rPr lang="ko-KR" altLang="en-US" sz="1400" b="0" dirty="0">
                <a:solidFill>
                  <a:schemeClr val="tx1"/>
                </a:solidFill>
                <a:cs typeface="Arial" panose="020B0604020202020204" pitchFamily="34" charset="0"/>
              </a:rPr>
              <a:t>인공지능 </a:t>
            </a:r>
            <a:r>
              <a:rPr lang="ko-KR" altLang="en-US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모델링 개발자</a:t>
            </a:r>
            <a:r>
              <a:rPr lang="en-US" altLang="ko-KR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ko-KR" altLang="en-US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인증 절차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32092" y="5308485"/>
            <a:ext cx="5854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 smtClean="0"/>
              <a:t>뒷장 설명</a:t>
            </a: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0051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6825881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 smtClean="0">
                <a:solidFill>
                  <a:srgbClr val="724FB7"/>
                </a:solidFill>
              </a:rPr>
              <a:t>2. </a:t>
            </a:r>
            <a:r>
              <a:rPr lang="en-US" altLang="ko-KR" dirty="0">
                <a:solidFill>
                  <a:srgbClr val="724FB7"/>
                </a:solidFill>
              </a:rPr>
              <a:t>AI-Modelling </a:t>
            </a:r>
            <a:r>
              <a:rPr lang="en-US" altLang="ko-KR" dirty="0" smtClean="0">
                <a:solidFill>
                  <a:srgbClr val="724FB7"/>
                </a:solidFill>
              </a:rPr>
              <a:t>Programmer coursework (</a:t>
            </a:r>
            <a:r>
              <a:rPr lang="ko-KR" altLang="en-US" dirty="0">
                <a:solidFill>
                  <a:srgbClr val="724FB7"/>
                </a:solidFill>
              </a:rPr>
              <a:t>필수과목 설명</a:t>
            </a:r>
            <a:r>
              <a:rPr lang="en-US" altLang="ko-KR" dirty="0" smtClean="0">
                <a:solidFill>
                  <a:srgbClr val="724FB7"/>
                </a:solidFill>
              </a:rPr>
              <a:t>)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69566" y="792062"/>
            <a:ext cx="5253547" cy="30995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4)</a:t>
            </a:r>
            <a:r>
              <a:rPr lang="ko-KR" altLang="en-US" sz="1400" b="0" dirty="0">
                <a:solidFill>
                  <a:schemeClr val="tx1"/>
                </a:solidFill>
                <a:cs typeface="Arial" panose="020B0604020202020204" pitchFamily="34" charset="0"/>
              </a:rPr>
              <a:t>인공지능 </a:t>
            </a:r>
            <a:r>
              <a:rPr lang="ko-KR" altLang="en-US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모델링 개발자</a:t>
            </a:r>
            <a:r>
              <a:rPr lang="en-US" altLang="ko-KR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ko-KR" altLang="en-US" sz="1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인증 절차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32161" y="1201932"/>
            <a:ext cx="7535978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/>
              <a:t> </a:t>
            </a:r>
            <a:r>
              <a:rPr lang="en-US" altLang="ko-KR" sz="1200" b="0" dirty="0"/>
              <a:t>- </a:t>
            </a:r>
            <a:r>
              <a:rPr lang="en-US" altLang="ko-KR" sz="1200" b="0" dirty="0" err="1"/>
              <a:t>TensorFlow</a:t>
            </a:r>
            <a:r>
              <a:rPr lang="en-US" altLang="ko-KR" sz="1200" b="0" dirty="0"/>
              <a:t> 2.x</a:t>
            </a:r>
            <a:r>
              <a:rPr lang="ko-KR" altLang="en-US" sz="1200" b="0" dirty="0"/>
              <a:t>를 활용하여 </a:t>
            </a:r>
            <a:r>
              <a:rPr lang="ko-KR" altLang="en-US" sz="1200" b="0" dirty="0" err="1" smtClean="0"/>
              <a:t>머신러닝</a:t>
            </a:r>
            <a:r>
              <a:rPr lang="en-US" altLang="ko-KR" sz="1200" b="0" dirty="0" smtClean="0"/>
              <a:t>,</a:t>
            </a:r>
            <a:r>
              <a:rPr lang="ko-KR" altLang="en-US" sz="1200" b="0" dirty="0" err="1" smtClean="0"/>
              <a:t>딥러닝</a:t>
            </a:r>
            <a:r>
              <a:rPr lang="en-US" altLang="ko-KR" sz="1200" b="0" dirty="0" smtClean="0"/>
              <a:t> </a:t>
            </a:r>
            <a:r>
              <a:rPr lang="ko-KR" altLang="en-US" sz="1200" b="0" dirty="0"/>
              <a:t>모델 빌드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컴파일 및 </a:t>
            </a:r>
            <a:r>
              <a:rPr lang="ko-KR" altLang="en-US" sz="1200" b="0" dirty="0" smtClean="0"/>
              <a:t>훈련이 가능한가</a:t>
            </a:r>
            <a:r>
              <a:rPr lang="en-US" altLang="ko-KR" sz="1200" b="0" dirty="0" smtClean="0"/>
              <a:t>?</a:t>
            </a:r>
            <a:endParaRPr lang="en-US" altLang="ko-KR" sz="1200" b="0" dirty="0"/>
          </a:p>
          <a:p>
            <a:r>
              <a:rPr lang="en-US" altLang="ko-KR" sz="1200" b="0" dirty="0"/>
              <a:t> - </a:t>
            </a:r>
            <a:r>
              <a:rPr lang="ko-KR" altLang="en-US" sz="1200" b="0" dirty="0"/>
              <a:t>모델에서 활용할 수 있도록 데이터 </a:t>
            </a:r>
            <a:r>
              <a:rPr lang="ko-KR" altLang="en-US" sz="1200" b="0" dirty="0" smtClean="0"/>
              <a:t>전처리 가능한가</a:t>
            </a:r>
            <a:r>
              <a:rPr lang="en-US" altLang="ko-KR" sz="1200" b="0" dirty="0" smtClean="0"/>
              <a:t>?</a:t>
            </a:r>
            <a:endParaRPr lang="en-US" altLang="ko-KR" sz="1200" b="0" dirty="0"/>
          </a:p>
          <a:p>
            <a:r>
              <a:rPr lang="en-US" altLang="ko-KR" sz="1200" b="0" dirty="0"/>
              <a:t> - </a:t>
            </a:r>
            <a:r>
              <a:rPr lang="ko-KR" altLang="en-US" sz="1200" b="0" dirty="0"/>
              <a:t>모델을 활용하여 결과 </a:t>
            </a:r>
            <a:r>
              <a:rPr lang="ko-KR" altLang="en-US" sz="1200" b="0" dirty="0" smtClean="0"/>
              <a:t>예측이 가능한가</a:t>
            </a:r>
            <a:r>
              <a:rPr lang="en-US" altLang="ko-KR" sz="1200" b="0" dirty="0" smtClean="0"/>
              <a:t>?</a:t>
            </a:r>
            <a:endParaRPr lang="en-US" altLang="ko-KR" sz="1200" b="0" dirty="0"/>
          </a:p>
          <a:p>
            <a:r>
              <a:rPr lang="en-US" altLang="ko-KR" sz="1200" b="0" dirty="0"/>
              <a:t> - </a:t>
            </a:r>
            <a:r>
              <a:rPr lang="ko-KR" altLang="en-US" sz="1200" b="0" dirty="0"/>
              <a:t>다양한 레이어로 순차적인 모델 </a:t>
            </a:r>
            <a:r>
              <a:rPr lang="ko-KR" altLang="en-US" sz="1200" b="0" dirty="0" smtClean="0"/>
              <a:t>빌드가 가능한가</a:t>
            </a:r>
            <a:r>
              <a:rPr lang="en-US" altLang="ko-KR" sz="1200" b="0" dirty="0" smtClean="0"/>
              <a:t>? (sequence</a:t>
            </a:r>
            <a:r>
              <a:rPr lang="ko-KR" altLang="en-US" sz="1200" b="0" dirty="0" smtClean="0"/>
              <a:t>처리</a:t>
            </a:r>
            <a:r>
              <a:rPr lang="en-US" altLang="ko-KR" sz="1200" b="0" dirty="0" smtClean="0"/>
              <a:t>)</a:t>
            </a:r>
            <a:endParaRPr lang="en-US" altLang="ko-KR" sz="1200" b="0" dirty="0"/>
          </a:p>
          <a:p>
            <a:r>
              <a:rPr lang="en-US" altLang="ko-KR" sz="1200" b="0" dirty="0"/>
              <a:t> - </a:t>
            </a:r>
            <a:r>
              <a:rPr lang="ko-KR" altLang="en-US" sz="1200" b="0" dirty="0" smtClean="0"/>
              <a:t>판단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바이너리 분류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에 </a:t>
            </a:r>
            <a:r>
              <a:rPr lang="ko-KR" altLang="en-US" sz="1200" b="0" dirty="0"/>
              <a:t>대한 모델 빌드 및 </a:t>
            </a:r>
            <a:r>
              <a:rPr lang="ko-KR" altLang="en-US" sz="1200" b="0" dirty="0" smtClean="0"/>
              <a:t>훈련을 할 수 있는가</a:t>
            </a:r>
            <a:r>
              <a:rPr lang="en-US" altLang="ko-KR" sz="1200" b="0" dirty="0" smtClean="0"/>
              <a:t>?</a:t>
            </a:r>
            <a:endParaRPr lang="en-US" altLang="ko-KR" sz="1200" b="0" dirty="0"/>
          </a:p>
          <a:p>
            <a:r>
              <a:rPr lang="en-US" altLang="ko-KR" sz="1200" b="0" dirty="0"/>
              <a:t> - </a:t>
            </a:r>
            <a:r>
              <a:rPr lang="ko-KR" altLang="en-US" sz="1200" b="0" dirty="0" smtClean="0"/>
              <a:t>분류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멀티클래스 분류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에 </a:t>
            </a:r>
            <a:r>
              <a:rPr lang="ko-KR" altLang="en-US" sz="1200" b="0" dirty="0"/>
              <a:t>대한 모델 빌드 및 </a:t>
            </a:r>
            <a:r>
              <a:rPr lang="ko-KR" altLang="en-US" sz="1200" b="0" dirty="0" smtClean="0"/>
              <a:t>훈련</a:t>
            </a:r>
            <a:r>
              <a:rPr lang="ko-KR" altLang="en-US" sz="1200" b="0" dirty="0"/>
              <a:t>을 할 수 있는가</a:t>
            </a:r>
            <a:r>
              <a:rPr lang="en-US" altLang="ko-KR" sz="1200" b="0" dirty="0"/>
              <a:t>?</a:t>
            </a:r>
          </a:p>
          <a:p>
            <a:r>
              <a:rPr lang="en-US" altLang="ko-KR" sz="1200" b="0" dirty="0" smtClean="0"/>
              <a:t> </a:t>
            </a:r>
            <a:r>
              <a:rPr lang="en-US" altLang="ko-KR" sz="1200" b="0" dirty="0"/>
              <a:t>- </a:t>
            </a:r>
            <a:r>
              <a:rPr lang="ko-KR" altLang="en-US" sz="1200" b="0" dirty="0"/>
              <a:t>훈련된 모델의 플롯 손실 및 </a:t>
            </a:r>
            <a:r>
              <a:rPr lang="ko-KR" altLang="en-US" sz="1200" b="0" dirty="0" smtClean="0"/>
              <a:t>정확도를 알 수 있는가</a:t>
            </a:r>
            <a:r>
              <a:rPr lang="en-US" altLang="ko-KR" sz="1200" b="0" dirty="0" smtClean="0"/>
              <a:t>?</a:t>
            </a:r>
            <a:endParaRPr lang="en-US" altLang="ko-KR" sz="1200" b="0" dirty="0"/>
          </a:p>
          <a:p>
            <a:r>
              <a:rPr lang="en-US" altLang="ko-KR" sz="1200" b="0" dirty="0"/>
              <a:t> - </a:t>
            </a:r>
            <a:r>
              <a:rPr lang="ko-KR" altLang="en-US" sz="1200" b="0" dirty="0"/>
              <a:t>확장 및 </a:t>
            </a:r>
            <a:r>
              <a:rPr lang="ko-KR" altLang="en-US" sz="1200" b="0" dirty="0" err="1"/>
              <a:t>드롭아웃을</a:t>
            </a:r>
            <a:r>
              <a:rPr lang="ko-KR" altLang="en-US" sz="1200" b="0" dirty="0"/>
              <a:t> 비롯한 </a:t>
            </a:r>
            <a:r>
              <a:rPr lang="ko-KR" altLang="en-US" sz="1200" b="0" dirty="0" smtClean="0"/>
              <a:t>전략을 </a:t>
            </a:r>
            <a:r>
              <a:rPr lang="ko-KR" altLang="en-US" sz="1200" b="0" dirty="0"/>
              <a:t>파악하여 </a:t>
            </a:r>
            <a:r>
              <a:rPr lang="ko-KR" altLang="en-US" sz="1200" b="0" dirty="0" err="1" smtClean="0"/>
              <a:t>과적합을</a:t>
            </a:r>
            <a:r>
              <a:rPr lang="ko-KR" altLang="en-US" sz="1200" b="0" dirty="0" smtClean="0"/>
              <a:t> 예방할 수 있는가</a:t>
            </a:r>
            <a:r>
              <a:rPr lang="en-US" altLang="ko-KR" sz="1200" b="0" dirty="0" smtClean="0"/>
              <a:t>?</a:t>
            </a:r>
            <a:endParaRPr lang="en-US" altLang="ko-KR" sz="1200" b="0" dirty="0"/>
          </a:p>
          <a:p>
            <a:r>
              <a:rPr lang="en-US" altLang="ko-KR" sz="1200" b="0" dirty="0"/>
              <a:t> - </a:t>
            </a:r>
            <a:r>
              <a:rPr lang="ko-KR" altLang="en-US" sz="1200" b="0" dirty="0"/>
              <a:t>훈련된 </a:t>
            </a:r>
            <a:r>
              <a:rPr lang="ko-KR" altLang="en-US" sz="1200" b="0" dirty="0" smtClean="0"/>
              <a:t>모델을 저장하고 불러와서 활용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전이 학습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이 가능한 가</a:t>
            </a:r>
            <a:r>
              <a:rPr lang="en-US" altLang="ko-KR" sz="1200" b="0" dirty="0" smtClean="0"/>
              <a:t>?</a:t>
            </a:r>
            <a:endParaRPr lang="en-US" altLang="ko-KR" sz="1200" b="0" dirty="0"/>
          </a:p>
          <a:p>
            <a:r>
              <a:rPr lang="en-US" altLang="ko-KR" sz="1200" b="0" dirty="0"/>
              <a:t> - </a:t>
            </a:r>
            <a:r>
              <a:rPr lang="ko-KR" altLang="en-US" sz="1200" b="0" dirty="0"/>
              <a:t>사전 훈련된 모델에서 특성 </a:t>
            </a:r>
            <a:r>
              <a:rPr lang="ko-KR" altLang="en-US" sz="1200" b="0" dirty="0" smtClean="0"/>
              <a:t>추출을 추출할 수 있는가 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특성 출력 및 시각화</a:t>
            </a:r>
            <a:r>
              <a:rPr lang="en-US" altLang="ko-KR" sz="1200" b="0" dirty="0" smtClean="0"/>
              <a:t>)?</a:t>
            </a:r>
            <a:endParaRPr lang="en-US" altLang="ko-KR" sz="1200" b="0" dirty="0"/>
          </a:p>
          <a:p>
            <a:r>
              <a:rPr lang="en-US" altLang="ko-KR" sz="1200" b="0" dirty="0"/>
              <a:t> - </a:t>
            </a:r>
            <a:r>
              <a:rPr lang="ko-KR" altLang="en-US" sz="1200" b="0" dirty="0"/>
              <a:t>모델에 대한 </a:t>
            </a:r>
            <a:r>
              <a:rPr lang="ko-KR" altLang="en-US" sz="1200" b="0" dirty="0" smtClean="0"/>
              <a:t>입력 값이 </a:t>
            </a:r>
            <a:r>
              <a:rPr lang="ko-KR" altLang="en-US" sz="1200" b="0" dirty="0"/>
              <a:t>올바른 형태인지 </a:t>
            </a:r>
            <a:r>
              <a:rPr lang="ko-KR" altLang="en-US" sz="1200" b="0" dirty="0" smtClean="0"/>
              <a:t>확인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및 </a:t>
            </a:r>
            <a:r>
              <a:rPr lang="ko-KR" altLang="en-US" sz="1200" b="0" dirty="0" err="1" smtClean="0"/>
              <a:t>파라메터</a:t>
            </a:r>
            <a:r>
              <a:rPr lang="ko-KR" altLang="en-US" sz="1200" b="0" dirty="0" smtClean="0"/>
              <a:t> 특성을 확인할 수 있는가</a:t>
            </a:r>
            <a:r>
              <a:rPr lang="en-US" altLang="ko-KR" sz="1200" b="0" dirty="0" smtClean="0"/>
              <a:t>?</a:t>
            </a:r>
            <a:endParaRPr lang="en-US" altLang="ko-KR" sz="1200" b="0" dirty="0"/>
          </a:p>
          <a:p>
            <a:r>
              <a:rPr lang="en-US" altLang="ko-KR" sz="1200" b="0" dirty="0"/>
              <a:t> - </a:t>
            </a:r>
            <a:r>
              <a:rPr lang="ko-KR" altLang="en-US" sz="1200" b="0" dirty="0"/>
              <a:t>테스트 데이터와 신경망의 입력 형태를 일치시킬 수 </a:t>
            </a:r>
            <a:r>
              <a:rPr lang="ko-KR" altLang="en-US" sz="1200" b="0" dirty="0" smtClean="0"/>
              <a:t>있는가</a:t>
            </a:r>
            <a:r>
              <a:rPr lang="en-US" altLang="ko-KR" sz="1200" b="0" dirty="0"/>
              <a:t>?</a:t>
            </a:r>
          </a:p>
          <a:p>
            <a:r>
              <a:rPr lang="en-US" altLang="ko-KR" sz="1200" b="0" dirty="0"/>
              <a:t> - </a:t>
            </a:r>
            <a:r>
              <a:rPr lang="ko-KR" altLang="en-US" sz="1200" b="0" dirty="0"/>
              <a:t>신경망의 출력 데이터를 테스트 데이터의 지정된 입력 형태와 일치시킬 수 </a:t>
            </a:r>
            <a:r>
              <a:rPr lang="ko-KR" altLang="en-US" sz="1200" b="0" dirty="0" smtClean="0"/>
              <a:t>있는 가</a:t>
            </a:r>
            <a:r>
              <a:rPr lang="en-US" altLang="ko-KR" sz="1200" b="0" dirty="0" smtClean="0"/>
              <a:t>?</a:t>
            </a:r>
            <a:endParaRPr lang="en-US" altLang="ko-KR" sz="1200" b="0" dirty="0"/>
          </a:p>
          <a:p>
            <a:r>
              <a:rPr lang="en-US" altLang="ko-KR" sz="1200" b="0" dirty="0"/>
              <a:t> - </a:t>
            </a:r>
            <a:r>
              <a:rPr lang="ko-KR" altLang="en-US" sz="1200" b="0" dirty="0"/>
              <a:t>대용량 데이터 </a:t>
            </a:r>
            <a:r>
              <a:rPr lang="ko-KR" altLang="en-US" sz="1200" b="0" dirty="0" smtClean="0"/>
              <a:t>로드를 이해하고 수행할 수 있는가</a:t>
            </a:r>
            <a:r>
              <a:rPr lang="en-US" altLang="ko-KR" sz="1200" b="0" dirty="0" smtClean="0"/>
              <a:t>?</a:t>
            </a:r>
            <a:endParaRPr lang="en-US" altLang="ko-KR" sz="1200" b="0" dirty="0"/>
          </a:p>
          <a:p>
            <a:r>
              <a:rPr lang="en-US" altLang="ko-KR" sz="1200" b="0" dirty="0"/>
              <a:t> - </a:t>
            </a:r>
            <a:r>
              <a:rPr lang="ko-KR" altLang="en-US" sz="1200" b="0" dirty="0" err="1" smtClean="0"/>
              <a:t>콜백</a:t>
            </a:r>
            <a:r>
              <a:rPr lang="ko-KR" altLang="en-US" sz="1200" b="0" dirty="0" smtClean="0"/>
              <a:t> 함수를 </a:t>
            </a:r>
            <a:r>
              <a:rPr lang="ko-KR" altLang="en-US" sz="1200" b="0" dirty="0"/>
              <a:t>사용하여 훈련 </a:t>
            </a:r>
            <a:r>
              <a:rPr lang="ko-KR" altLang="en-US" sz="1200" b="0" dirty="0" smtClean="0"/>
              <a:t>주기 중 로깅이나 주요 이벤트를 잡아낼 수 있는가</a:t>
            </a:r>
            <a:r>
              <a:rPr lang="en-US" altLang="ko-KR" sz="1200" b="0" dirty="0" smtClean="0"/>
              <a:t>?</a:t>
            </a:r>
          </a:p>
          <a:p>
            <a:r>
              <a:rPr lang="en-US" altLang="ko-KR" sz="1200" b="0" dirty="0" smtClean="0"/>
              <a:t> </a:t>
            </a:r>
            <a:r>
              <a:rPr lang="en-US" altLang="ko-KR" sz="1200" b="0" dirty="0"/>
              <a:t>- </a:t>
            </a:r>
            <a:r>
              <a:rPr lang="ko-KR" altLang="en-US" sz="1200" b="0" dirty="0"/>
              <a:t>여러 다른 소스의 </a:t>
            </a:r>
            <a:r>
              <a:rPr lang="ko-KR" altLang="en-US" sz="1200" b="0" dirty="0" smtClean="0"/>
              <a:t>데이터 세트를 활용할 수 있는가</a:t>
            </a:r>
            <a:r>
              <a:rPr lang="en-US" altLang="ko-KR" sz="1200" b="0" dirty="0" smtClean="0"/>
              <a:t>?</a:t>
            </a:r>
            <a:endParaRPr lang="en-US" altLang="ko-KR" sz="1200" b="0" dirty="0"/>
          </a:p>
          <a:p>
            <a:r>
              <a:rPr lang="en-US" altLang="ko-KR" sz="1200" b="0" dirty="0"/>
              <a:t> - JSON </a:t>
            </a:r>
            <a:r>
              <a:rPr lang="ko-KR" altLang="en-US" sz="1200" b="0" dirty="0"/>
              <a:t>및 </a:t>
            </a:r>
            <a:r>
              <a:rPr lang="en-US" altLang="ko-KR" sz="1200" b="0" dirty="0"/>
              <a:t>CSV</a:t>
            </a:r>
            <a:r>
              <a:rPr lang="ko-KR" altLang="en-US" sz="1200" b="0" dirty="0"/>
              <a:t>을 포함한 다양한 형식의 </a:t>
            </a:r>
            <a:r>
              <a:rPr lang="ko-KR" altLang="en-US" sz="1200" b="0" dirty="0" smtClean="0"/>
              <a:t>데이터세트를 활용할 수 있는가</a:t>
            </a:r>
            <a:r>
              <a:rPr lang="en-US" altLang="ko-KR" sz="1200" b="0" dirty="0" smtClean="0"/>
              <a:t>?</a:t>
            </a:r>
            <a:endParaRPr lang="en-US" altLang="ko-KR" sz="1200" b="0" dirty="0"/>
          </a:p>
          <a:p>
            <a:r>
              <a:rPr lang="en-US" altLang="ko-KR" sz="1200" b="0" dirty="0"/>
              <a:t> - </a:t>
            </a:r>
            <a:r>
              <a:rPr lang="en-US" altLang="ko-KR" sz="1200" b="0" dirty="0" err="1" smtClean="0"/>
              <a:t>tf.data.datasets</a:t>
            </a:r>
            <a:r>
              <a:rPr lang="en-US" altLang="ko-KR" sz="1200" b="0" dirty="0" smtClean="0"/>
              <a:t>, </a:t>
            </a:r>
            <a:r>
              <a:rPr lang="en-US" altLang="ko-KR" sz="1200" b="0" dirty="0" err="1" smtClean="0"/>
              <a:t>sk</a:t>
            </a:r>
            <a:r>
              <a:rPr lang="en-US" altLang="ko-KR" sz="1200" b="0" dirty="0" smtClean="0"/>
              <a:t>-learn</a:t>
            </a:r>
            <a:r>
              <a:rPr lang="ko-KR" altLang="en-US" sz="1200" b="0" dirty="0" smtClean="0"/>
              <a:t>등의 오픈 데이터세트</a:t>
            </a:r>
            <a:r>
              <a:rPr lang="ko-KR" altLang="en-US" sz="1200" b="0" dirty="0"/>
              <a:t>를 활용할 수 있는가</a:t>
            </a:r>
            <a:r>
              <a:rPr lang="en-US" altLang="ko-KR" sz="1200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93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45876</TotalTime>
  <Words>1023</Words>
  <Application>Microsoft Office PowerPoint</Application>
  <PresentationFormat>A4 용지(210x297mm)</PresentationFormat>
  <Paragraphs>93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AI 금융 소프트웨어 Coursework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2826</cp:revision>
  <cp:lastPrinted>2017-11-10T04:51:03Z</cp:lastPrinted>
  <dcterms:created xsi:type="dcterms:W3CDTF">2003-10-22T07:02:37Z</dcterms:created>
  <dcterms:modified xsi:type="dcterms:W3CDTF">2023-03-16T08:22:57Z</dcterms:modified>
</cp:coreProperties>
</file>