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2023.03.20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8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세금계산 </a:t>
            </a:r>
            <a:r>
              <a:rPr lang="en-US" altLang="ko-KR" sz="4000" dirty="0" smtClean="0">
                <a:latin typeface="+mj-ea"/>
              </a:rPr>
              <a:t>3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4" y="1656689"/>
            <a:ext cx="7512271" cy="48613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067" y="1647702"/>
            <a:ext cx="389626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9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환율 계산기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4617222"/>
            <a:ext cx="8751165" cy="16841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6" y="1731499"/>
            <a:ext cx="10642307" cy="25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9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환율 계산기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24139"/>
            <a:ext cx="10122801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6" y="1780565"/>
            <a:ext cx="11039082" cy="19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9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환율 계산기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71390"/>
            <a:ext cx="9704966" cy="1470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2" y="1797125"/>
            <a:ext cx="10629360" cy="26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9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환율 계산기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830416"/>
            <a:ext cx="9486470" cy="14113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07" y="1683208"/>
            <a:ext cx="10401266" cy="31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9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환율 계산기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63" y="4772873"/>
            <a:ext cx="10306991" cy="14955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63" y="1738119"/>
            <a:ext cx="8947831" cy="30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9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환율 계산기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30" y="4658801"/>
            <a:ext cx="10281919" cy="991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66" y="2026325"/>
            <a:ext cx="10567330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연산자</a:t>
            </a:r>
            <a:endParaRPr lang="en-US" altLang="ko-KR" sz="28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세금계산</a:t>
            </a:r>
            <a:endParaRPr lang="en-US" altLang="ko-KR" sz="28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환율 계산</a:t>
            </a:r>
            <a:endParaRPr lang="en-US" altLang="ko-KR" sz="28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err="1" smtClean="0">
                <a:latin typeface="+mj-ea"/>
                <a:ea typeface="+mj-ea"/>
              </a:rPr>
              <a:t>DecimalFormat</a:t>
            </a:r>
            <a:r>
              <a:rPr lang="en-US" altLang="ko-KR" sz="2800" dirty="0" smtClean="0">
                <a:latin typeface="+mj-ea"/>
                <a:ea typeface="+mj-ea"/>
              </a:rPr>
              <a:t> / Calendar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8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1. </a:t>
            </a:r>
            <a:r>
              <a:rPr lang="ko-KR" altLang="en-US" sz="4000" dirty="0" smtClean="0">
                <a:latin typeface="+mj-ea"/>
              </a:rPr>
              <a:t>사칙연산의 순서 알기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6" y="4234378"/>
            <a:ext cx="2956558" cy="19646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5" y="1490133"/>
            <a:ext cx="10928747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err="1" smtClean="0">
                <a:latin typeface="+mj-ea"/>
              </a:rPr>
              <a:t>반복문을</a:t>
            </a:r>
            <a:r>
              <a:rPr lang="ko-KR" altLang="en-US" sz="4000" dirty="0" smtClean="0">
                <a:latin typeface="+mj-ea"/>
              </a:rPr>
              <a:t> 통해 누적하고 </a:t>
            </a:r>
            <a:r>
              <a:rPr lang="ko-KR" altLang="en-US" sz="4000" dirty="0" err="1" smtClean="0">
                <a:latin typeface="+mj-ea"/>
              </a:rPr>
              <a:t>합구하기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702" y="1634066"/>
            <a:ext cx="2394696" cy="142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9" y="1634066"/>
            <a:ext cx="8183117" cy="48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정수형 변수의 나눗셈 결과 보기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6" y="5181599"/>
            <a:ext cx="7394737" cy="14393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490133"/>
            <a:ext cx="8343784" cy="33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4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원하는 자릿수 반올림</a:t>
            </a:r>
            <a:r>
              <a:rPr lang="en-US" altLang="ko-KR" sz="4000" dirty="0" smtClean="0">
                <a:latin typeface="+mj-ea"/>
              </a:rPr>
              <a:t>, </a:t>
            </a:r>
            <a:r>
              <a:rPr lang="ko-KR" altLang="en-US" sz="4000" dirty="0" err="1" smtClean="0">
                <a:latin typeface="+mj-ea"/>
              </a:rPr>
              <a:t>버림처리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842" y="1490133"/>
            <a:ext cx="3241179" cy="28109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2" y="1490133"/>
            <a:ext cx="7347398" cy="50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5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소수점 이하 자리 출력 확인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2" y="1490133"/>
            <a:ext cx="9397267" cy="48168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356" y="1561770"/>
            <a:ext cx="2399110" cy="16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6. </a:t>
            </a:r>
            <a:r>
              <a:rPr lang="ko-KR" altLang="en-US" sz="4000" dirty="0" smtClean="0">
                <a:latin typeface="+mj-ea"/>
              </a:rPr>
              <a:t>세금계산 </a:t>
            </a:r>
            <a:r>
              <a:rPr lang="en-US" altLang="ko-KR" sz="4000" dirty="0">
                <a:latin typeface="+mj-ea"/>
              </a:rPr>
              <a:t>1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24" y="1808755"/>
            <a:ext cx="8736992" cy="44488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60" y="1965960"/>
            <a:ext cx="312463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7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세금계산 </a:t>
            </a:r>
            <a:r>
              <a:rPr lang="en-US" altLang="ko-KR" sz="4000" dirty="0" smtClean="0">
                <a:latin typeface="+mj-ea"/>
              </a:rPr>
              <a:t>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742937"/>
            <a:ext cx="8751278" cy="33560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5099010"/>
            <a:ext cx="4648202" cy="14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328</TotalTime>
  <Words>87</Words>
  <Application>Microsoft Office PowerPoint</Application>
  <PresentationFormat>와이드스크린</PresentationFormat>
  <Paragraphs>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기본</vt:lpstr>
      <vt:lpstr>자바 심화 3강 </vt:lpstr>
      <vt:lpstr>&lt; 목차 &gt;</vt:lpstr>
      <vt:lpstr>1. 사칙연산의 순서 알기</vt:lpstr>
      <vt:lpstr>2. 반복문을 통해 누적하고 합구하기</vt:lpstr>
      <vt:lpstr>3. 정수형 변수의 나눗셈 결과 보기</vt:lpstr>
      <vt:lpstr>4. 원하는 자릿수 반올림, 버림처리</vt:lpstr>
      <vt:lpstr>5. 소수점 이하 자리 출력 확인</vt:lpstr>
      <vt:lpstr>6. 세금계산 1</vt:lpstr>
      <vt:lpstr>7. 세금계산 2</vt:lpstr>
      <vt:lpstr>8. 세금계산 3</vt:lpstr>
      <vt:lpstr>9. 환율 계산기</vt:lpstr>
      <vt:lpstr>9. 환율 계산기</vt:lpstr>
      <vt:lpstr>9. 환율 계산기</vt:lpstr>
      <vt:lpstr>9. 환율 계산기</vt:lpstr>
      <vt:lpstr>9. 환율 계산기</vt:lpstr>
      <vt:lpstr>9. 환율 계산기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27</cp:revision>
  <dcterms:created xsi:type="dcterms:W3CDTF">2023-03-20T00:01:30Z</dcterms:created>
  <dcterms:modified xsi:type="dcterms:W3CDTF">2023-03-21T03:53:58Z</dcterms:modified>
</cp:coreProperties>
</file>