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2023.03.21</a:t>
            </a:r>
            <a:endParaRPr lang="en-US" altLang="ko-KR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2" y="4308168"/>
            <a:ext cx="8400662" cy="2205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02" y="424395"/>
            <a:ext cx="9170483" cy="3652539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608369" y="424395"/>
            <a:ext cx="4583631" cy="98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 smtClean="0"/>
              <a:t>달력 찍기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8762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80951" y="507986"/>
            <a:ext cx="4583631" cy="98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smtClean="0"/>
              <a:t>달력 찍기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4" y="272304"/>
            <a:ext cx="7874065" cy="39129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96" y="4185257"/>
            <a:ext cx="7705637" cy="24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3" y="426654"/>
            <a:ext cx="10369043" cy="38396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3" y="4266352"/>
            <a:ext cx="9016518" cy="232949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190892" y="1955487"/>
            <a:ext cx="2625382" cy="142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smtClean="0"/>
              <a:t>달력 찍기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86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43" y="609601"/>
            <a:ext cx="8407457" cy="32371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44" y="3846795"/>
            <a:ext cx="1237727" cy="26008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271" y="3846795"/>
            <a:ext cx="1190960" cy="26286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998" y="3846796"/>
            <a:ext cx="1360002" cy="26507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767" y="3846795"/>
            <a:ext cx="1313110" cy="26957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644" y="3846796"/>
            <a:ext cx="1233759" cy="26008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5288" y="3846795"/>
            <a:ext cx="1313236" cy="27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" y="311727"/>
            <a:ext cx="7716811" cy="6252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563" y="311726"/>
            <a:ext cx="3816169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띄어쓰기 연습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94337"/>
            <a:ext cx="9605966" cy="24373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4031672"/>
            <a:ext cx="2335674" cy="24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3914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200000"/>
              </a:lnSpc>
            </a:pP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85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94338"/>
            <a:ext cx="9595338" cy="35229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Swich_case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5120852"/>
            <a:ext cx="4859215" cy="14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For 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8" y="1781906"/>
            <a:ext cx="9307321" cy="36341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89" y="1607488"/>
            <a:ext cx="215295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29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While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9" y="1594337"/>
            <a:ext cx="8021663" cy="49922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664" y="1594337"/>
            <a:ext cx="2288947" cy="48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If_else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문 활용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44" y="1594338"/>
            <a:ext cx="5821310" cy="4955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002" y="1594338"/>
            <a:ext cx="4023012" cy="29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If_else</a:t>
            </a:r>
            <a:r>
              <a:rPr lang="en-US" altLang="ko-KR" sz="4000" dirty="0"/>
              <a:t> </a:t>
            </a:r>
            <a:r>
              <a:rPr lang="ko-KR" altLang="en-US" sz="4000" dirty="0"/>
              <a:t>문 활용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1" y="2154278"/>
            <a:ext cx="8252294" cy="33555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642" y="1594338"/>
            <a:ext cx="1601447" cy="50197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9563" y="1594338"/>
            <a:ext cx="1397914" cy="50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0951" y="507986"/>
            <a:ext cx="4583631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달력 찍기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889" y="3596491"/>
            <a:ext cx="5475757" cy="2965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1" y="454236"/>
            <a:ext cx="6155498" cy="61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608</TotalTime>
  <Words>37</Words>
  <Application>Microsoft Office PowerPoint</Application>
  <PresentationFormat>와이드스크린</PresentationFormat>
  <Paragraphs>15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Corbel</vt:lpstr>
      <vt:lpstr>기본</vt:lpstr>
      <vt:lpstr>자바 심화 4강 </vt:lpstr>
      <vt:lpstr>&lt; 목차 &gt;</vt:lpstr>
      <vt:lpstr>Swich_case문 활용</vt:lpstr>
      <vt:lpstr>For 문 활용</vt:lpstr>
      <vt:lpstr>PowerPoint 프레젠테이션</vt:lpstr>
      <vt:lpstr>While문 활용</vt:lpstr>
      <vt:lpstr>If_else 문 활용</vt:lpstr>
      <vt:lpstr>If_else 문 활용</vt:lpstr>
      <vt:lpstr>달력 찍기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띄어쓰기 연습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39</cp:revision>
  <dcterms:created xsi:type="dcterms:W3CDTF">2023-03-20T00:01:30Z</dcterms:created>
  <dcterms:modified xsi:type="dcterms:W3CDTF">2023-03-21T05:12:54Z</dcterms:modified>
</cp:coreProperties>
</file>