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2" r:id="rId3"/>
    <p:sldId id="273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41" d="100"/>
          <a:sy n="41" d="100"/>
        </p:scale>
        <p:origin x="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자바 심화 </a:t>
            </a:r>
            <a:r>
              <a:rPr lang="en-US" altLang="ko-KR" dirty="0">
                <a:latin typeface="+mj-ea"/>
                <a:ea typeface="+mj-ea"/>
              </a:rPr>
              <a:t>4</a:t>
            </a:r>
            <a:r>
              <a:rPr lang="ko-KR" altLang="en-US" dirty="0" smtClean="0">
                <a:latin typeface="+mj-ea"/>
                <a:ea typeface="+mj-ea"/>
              </a:rPr>
              <a:t>강</a:t>
            </a: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ko-KR" altLang="en-US" sz="3200" dirty="0" smtClean="0">
                <a:latin typeface="+mj-ea"/>
                <a:ea typeface="+mj-ea"/>
              </a:rPr>
              <a:t>데이터융합</a:t>
            </a:r>
            <a:r>
              <a:rPr lang="en-US" altLang="ko-KR" sz="3200" dirty="0" smtClean="0">
                <a:latin typeface="+mj-ea"/>
                <a:ea typeface="+mj-ea"/>
              </a:rPr>
              <a:t>SW</a:t>
            </a:r>
            <a:r>
              <a:rPr lang="ko-KR" altLang="en-US" sz="3200" dirty="0" smtClean="0">
                <a:latin typeface="+mj-ea"/>
                <a:ea typeface="+mj-ea"/>
              </a:rPr>
              <a:t>과</a:t>
            </a:r>
            <a:endParaRPr lang="en-US" altLang="ko-KR" sz="3200" dirty="0" smtClean="0">
              <a:latin typeface="+mj-ea"/>
              <a:ea typeface="+mj-ea"/>
            </a:endParaRPr>
          </a:p>
          <a:p>
            <a:pPr algn="r"/>
            <a:r>
              <a:rPr lang="ko-KR" altLang="en-US" sz="3200" dirty="0" smtClean="0">
                <a:latin typeface="+mj-ea"/>
                <a:ea typeface="+mj-ea"/>
              </a:rPr>
              <a:t>노을</a:t>
            </a:r>
            <a:endParaRPr lang="en-US" altLang="ko-KR" sz="3200" dirty="0" smtClean="0">
              <a:latin typeface="+mj-ea"/>
              <a:ea typeface="+mj-ea"/>
            </a:endParaRPr>
          </a:p>
          <a:p>
            <a:pPr algn="r"/>
            <a:r>
              <a:rPr lang="en-US" altLang="ko-KR" sz="3200" dirty="0" smtClean="0">
                <a:latin typeface="+mj-ea"/>
                <a:ea typeface="+mj-ea"/>
              </a:rPr>
              <a:t>2023.03.21</a:t>
            </a:r>
          </a:p>
        </p:txBody>
      </p:sp>
    </p:spTree>
    <p:extLst>
      <p:ext uri="{BB962C8B-B14F-4D97-AF65-F5344CB8AC3E}">
        <p14:creationId xmlns:p14="http://schemas.microsoft.com/office/powerpoint/2010/main" val="27453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13" y="426654"/>
            <a:ext cx="10369043" cy="38396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13" y="4266352"/>
            <a:ext cx="9016518" cy="2329495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190892" y="1955487"/>
            <a:ext cx="2625382" cy="1428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smtClean="0"/>
              <a:t>달력 찍기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860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43" y="609601"/>
            <a:ext cx="8407457" cy="32371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44" y="3846795"/>
            <a:ext cx="1237727" cy="26008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271" y="3846795"/>
            <a:ext cx="1190960" cy="26286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1998" y="3846796"/>
            <a:ext cx="1360002" cy="26507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767" y="3846795"/>
            <a:ext cx="1313110" cy="26957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8644" y="3846796"/>
            <a:ext cx="1233759" cy="26008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5288" y="3846795"/>
            <a:ext cx="1313236" cy="270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3" y="311727"/>
            <a:ext cx="7716811" cy="62520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563" y="311726"/>
            <a:ext cx="3816169" cy="290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smtClean="0"/>
              <a:t>띄어쓰기 연습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94337"/>
            <a:ext cx="9605966" cy="24373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4031672"/>
            <a:ext cx="2335674" cy="249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9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err="1" smtClean="0"/>
              <a:t>Swich_case</a:t>
            </a:r>
            <a:r>
              <a:rPr lang="ko-KR" altLang="en-US" sz="4000" dirty="0" smtClean="0"/>
              <a:t>문 활용</a:t>
            </a:r>
            <a:endParaRPr lang="ko-KR" altLang="en-US" sz="4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5120852"/>
            <a:ext cx="4859215" cy="14720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79" y="1594338"/>
            <a:ext cx="10329931" cy="29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/>
              <a:t>For </a:t>
            </a:r>
            <a:r>
              <a:rPr lang="ko-KR" altLang="en-US" sz="4000" dirty="0" smtClean="0"/>
              <a:t>문 활용</a:t>
            </a:r>
            <a:endParaRPr lang="ko-KR" altLang="en-US" sz="4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489" y="1607488"/>
            <a:ext cx="2152950" cy="47155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85" y="1607488"/>
            <a:ext cx="9190804" cy="422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1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/>
              <a:t>While</a:t>
            </a:r>
            <a:r>
              <a:rPr lang="ko-KR" altLang="en-US" sz="4000" dirty="0" smtClean="0"/>
              <a:t>문 활용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09" y="1594337"/>
            <a:ext cx="8021663" cy="49922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664" y="1594337"/>
            <a:ext cx="2288947" cy="48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8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err="1" smtClean="0"/>
              <a:t>If_else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문 활용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44" y="1594338"/>
            <a:ext cx="5821310" cy="49550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002" y="1594338"/>
            <a:ext cx="4023012" cy="297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2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err="1"/>
              <a:t>If_else</a:t>
            </a:r>
            <a:r>
              <a:rPr lang="en-US" altLang="ko-KR" sz="4000" dirty="0"/>
              <a:t> </a:t>
            </a:r>
            <a:r>
              <a:rPr lang="ko-KR" altLang="en-US" sz="4000" dirty="0"/>
              <a:t>문 활용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41" y="2154278"/>
            <a:ext cx="8252294" cy="33555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642" y="1594338"/>
            <a:ext cx="1601447" cy="50197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9563" y="1594338"/>
            <a:ext cx="1397914" cy="501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2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80951" y="507986"/>
            <a:ext cx="4583631" cy="984738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smtClean="0"/>
              <a:t>달력 찍기</a:t>
            </a:r>
            <a:endParaRPr lang="ko-KR" altLang="en-US" sz="4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889" y="3596491"/>
            <a:ext cx="5475757" cy="29650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91" y="454236"/>
            <a:ext cx="6155498" cy="610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7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02" y="4308168"/>
            <a:ext cx="8400662" cy="22053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02" y="424395"/>
            <a:ext cx="9170483" cy="3652539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7608369" y="424395"/>
            <a:ext cx="4583631" cy="984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dirty="0" smtClean="0"/>
              <a:t>달력 찍기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8762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80951" y="507986"/>
            <a:ext cx="4583631" cy="984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smtClean="0"/>
              <a:t>달력 찍기</a:t>
            </a:r>
            <a:endParaRPr lang="ko-KR" altLang="en-US" sz="4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24" y="272304"/>
            <a:ext cx="7874065" cy="39129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896" y="4185257"/>
            <a:ext cx="7705637" cy="241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5089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623</TotalTime>
  <Words>34</Words>
  <Application>Microsoft Office PowerPoint</Application>
  <PresentationFormat>와이드스크린</PresentationFormat>
  <Paragraphs>14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Corbel</vt:lpstr>
      <vt:lpstr>기본</vt:lpstr>
      <vt:lpstr>자바 심화 4강 </vt:lpstr>
      <vt:lpstr>Swich_case문 활용</vt:lpstr>
      <vt:lpstr>For 문 활용</vt:lpstr>
      <vt:lpstr>While문 활용</vt:lpstr>
      <vt:lpstr>If_else 문 활용</vt:lpstr>
      <vt:lpstr>If_else 문 활용</vt:lpstr>
      <vt:lpstr>달력 찍기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띄어쓰기 연습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베이스 1강 </dc:title>
  <dc:creator>노을</dc:creator>
  <cp:lastModifiedBy>노을</cp:lastModifiedBy>
  <cp:revision>43</cp:revision>
  <dcterms:created xsi:type="dcterms:W3CDTF">2023-03-20T00:01:30Z</dcterms:created>
  <dcterms:modified xsi:type="dcterms:W3CDTF">2023-03-21T06:57:25Z</dcterms:modified>
</cp:coreProperties>
</file>