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7" r:id="rId3"/>
    <p:sldId id="258" r:id="rId4"/>
    <p:sldId id="262" r:id="rId5"/>
    <p:sldId id="259" r:id="rId6"/>
    <p:sldId id="263" r:id="rId7"/>
    <p:sldId id="260" r:id="rId8"/>
    <p:sldId id="264" r:id="rId9"/>
    <p:sldId id="261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06" autoAdjust="0"/>
    <p:restoredTop sz="94660"/>
  </p:normalViewPr>
  <p:slideViewPr>
    <p:cSldViewPr snapToGrid="0">
      <p:cViewPr>
        <p:scale>
          <a:sx n="83" d="100"/>
          <a:sy n="83" d="100"/>
        </p:scale>
        <p:origin x="60" y="-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3/24/2023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marL="0"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Corbel" pitchFamily="34" charset="0"/>
                <a:ea typeface="+mn-ea"/>
                <a:cs typeface="+mn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3/24/2023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1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latin typeface="+mj-ea"/>
                <a:ea typeface="+mj-ea"/>
              </a:rPr>
              <a:t>자바 심화 </a:t>
            </a:r>
            <a:r>
              <a:rPr lang="en-US" altLang="ko-KR" dirty="0">
                <a:latin typeface="+mj-ea"/>
                <a:ea typeface="+mj-ea"/>
              </a:rPr>
              <a:t>6</a:t>
            </a:r>
            <a:r>
              <a:rPr lang="ko-KR" altLang="en-US" dirty="0" smtClean="0">
                <a:latin typeface="+mj-ea"/>
                <a:ea typeface="+mj-ea"/>
              </a:rPr>
              <a:t>강</a:t>
            </a:r>
            <a:r>
              <a:rPr lang="en-US" altLang="ko-KR" dirty="0" smtClean="0">
                <a:latin typeface="+mj-ea"/>
                <a:ea typeface="+mj-ea"/>
              </a:rPr>
              <a:t/>
            </a:r>
            <a:br>
              <a:rPr lang="en-US" altLang="ko-KR" dirty="0" smtClean="0">
                <a:latin typeface="+mj-ea"/>
                <a:ea typeface="+mj-ea"/>
              </a:rPr>
            </a:b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ko-KR" altLang="en-US" sz="3200" dirty="0" smtClean="0">
                <a:latin typeface="+mj-ea"/>
                <a:ea typeface="+mj-ea"/>
              </a:rPr>
              <a:t>데이터융합</a:t>
            </a:r>
            <a:r>
              <a:rPr lang="en-US" altLang="ko-KR" sz="3200" dirty="0" smtClean="0">
                <a:latin typeface="+mj-ea"/>
                <a:ea typeface="+mj-ea"/>
              </a:rPr>
              <a:t>SW</a:t>
            </a:r>
            <a:r>
              <a:rPr lang="ko-KR" altLang="en-US" sz="3200" dirty="0" smtClean="0">
                <a:latin typeface="+mj-ea"/>
                <a:ea typeface="+mj-ea"/>
              </a:rPr>
              <a:t>과</a:t>
            </a:r>
            <a:endParaRPr lang="en-US" altLang="ko-KR" sz="3200" dirty="0" smtClean="0">
              <a:latin typeface="+mj-ea"/>
              <a:ea typeface="+mj-ea"/>
            </a:endParaRPr>
          </a:p>
          <a:p>
            <a:pPr algn="r"/>
            <a:r>
              <a:rPr lang="ko-KR" altLang="en-US" sz="3200" dirty="0" smtClean="0">
                <a:latin typeface="+mj-ea"/>
                <a:ea typeface="+mj-ea"/>
              </a:rPr>
              <a:t>노을</a:t>
            </a:r>
            <a:endParaRPr lang="en-US" altLang="ko-KR" sz="3200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4538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856593"/>
          </a:xfrm>
        </p:spPr>
        <p:txBody>
          <a:bodyPr>
            <a:normAutofit/>
          </a:bodyPr>
          <a:lstStyle/>
          <a:p>
            <a:pPr algn="ctr"/>
            <a:r>
              <a:rPr lang="ko-KR" altLang="en-US" sz="4000" dirty="0" err="1" smtClean="0"/>
              <a:t>메소드</a:t>
            </a:r>
            <a:r>
              <a:rPr lang="ko-KR" altLang="en-US" sz="4000" dirty="0" smtClean="0"/>
              <a:t> 오버로딩</a:t>
            </a:r>
            <a:endParaRPr lang="ko-KR" altLang="en-US" sz="4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936" y="1466193"/>
            <a:ext cx="8929459" cy="515608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7585" y="3089413"/>
            <a:ext cx="2778702" cy="1909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58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413" y="251738"/>
            <a:ext cx="8861903" cy="6371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93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25" y="910897"/>
            <a:ext cx="11552775" cy="4623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17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697" y="281792"/>
            <a:ext cx="9674627" cy="6287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88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674451"/>
          </a:xfrm>
        </p:spPr>
        <p:txBody>
          <a:bodyPr>
            <a:normAutofit/>
          </a:bodyPr>
          <a:lstStyle/>
          <a:p>
            <a:pPr algn="ctr"/>
            <a:r>
              <a:rPr lang="ko-KR" altLang="en-US" sz="4000" dirty="0" err="1" smtClean="0"/>
              <a:t>계단오르기</a:t>
            </a:r>
            <a:endParaRPr lang="ko-KR" altLang="en-US" sz="40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078" y="1284051"/>
            <a:ext cx="6369290" cy="513081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6215" y="1284051"/>
            <a:ext cx="5537227" cy="4539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23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182" y="350196"/>
            <a:ext cx="3844206" cy="6225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83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21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809297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 err="1" smtClean="0"/>
              <a:t>MethodTest</a:t>
            </a:r>
            <a:endParaRPr lang="ko-KR" altLang="en-US" sz="4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141" y="1277007"/>
            <a:ext cx="6434606" cy="522975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5800" y="1418897"/>
            <a:ext cx="4641579" cy="4524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347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667407"/>
          </a:xfrm>
        </p:spPr>
        <p:txBody>
          <a:bodyPr>
            <a:normAutofit/>
          </a:bodyPr>
          <a:lstStyle/>
          <a:p>
            <a:pPr algn="ctr"/>
            <a:r>
              <a:rPr lang="ko-KR" altLang="en-US" sz="4000" dirty="0" err="1" smtClean="0"/>
              <a:t>이마트</a:t>
            </a:r>
            <a:r>
              <a:rPr lang="ko-KR" altLang="en-US" sz="4000" dirty="0" smtClean="0"/>
              <a:t> 영수증 </a:t>
            </a:r>
            <a:r>
              <a:rPr lang="ko-KR" altLang="en-US" sz="4000" dirty="0" err="1" smtClean="0"/>
              <a:t>메서드</a:t>
            </a:r>
            <a:r>
              <a:rPr lang="ko-KR" altLang="en-US" sz="4000" dirty="0" smtClean="0"/>
              <a:t> 나누기</a:t>
            </a:r>
            <a:endParaRPr lang="ko-KR" altLang="en-US" sz="4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705" y="1943928"/>
            <a:ext cx="11288110" cy="368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323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66" y="268013"/>
            <a:ext cx="6564845" cy="6353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505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306" y="378373"/>
            <a:ext cx="9420857" cy="618008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4633" y="236483"/>
            <a:ext cx="2131074" cy="6321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475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730469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 err="1" smtClean="0"/>
              <a:t>Elevater</a:t>
            </a:r>
            <a:r>
              <a:rPr lang="en-US" altLang="ko-KR" sz="4000" dirty="0" smtClean="0"/>
              <a:t> </a:t>
            </a:r>
            <a:r>
              <a:rPr lang="ko-KR" altLang="en-US" sz="4000" dirty="0" err="1" smtClean="0"/>
              <a:t>메서드</a:t>
            </a:r>
            <a:endParaRPr lang="ko-KR" altLang="en-US" sz="4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820" y="1340069"/>
            <a:ext cx="9880014" cy="5236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437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744" y="815946"/>
            <a:ext cx="8960231" cy="459162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8975" y="815946"/>
            <a:ext cx="2584991" cy="5048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413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513" y="1108841"/>
            <a:ext cx="5396839" cy="543822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683172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 err="1" smtClean="0"/>
              <a:t>TvRem_ocon</a:t>
            </a:r>
            <a:r>
              <a:rPr lang="en-US" altLang="ko-KR" sz="4000" dirty="0" smtClean="0"/>
              <a:t> </a:t>
            </a:r>
            <a:r>
              <a:rPr lang="ko-KR" altLang="en-US" sz="4000" dirty="0" smtClean="0"/>
              <a:t>실습하기</a:t>
            </a:r>
            <a:endParaRPr lang="ko-KR" altLang="en-US" sz="40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7997" y="1292772"/>
            <a:ext cx="6598372" cy="3925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925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580" y="623687"/>
            <a:ext cx="3672510" cy="569807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5931" y="781342"/>
            <a:ext cx="4951644" cy="424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114778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">
  <a:themeElements>
    <a:clrScheme name="Basis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DF5327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63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446C221D-F63F-4DD8-B509-CFE168687B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기본</Template>
  <TotalTime>1926</TotalTime>
  <Words>20</Words>
  <Application>Microsoft Office PowerPoint</Application>
  <PresentationFormat>와이드스크린</PresentationFormat>
  <Paragraphs>9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Corbel</vt:lpstr>
      <vt:lpstr>기본</vt:lpstr>
      <vt:lpstr>자바 심화 6강 </vt:lpstr>
      <vt:lpstr>MethodTest</vt:lpstr>
      <vt:lpstr>이마트 영수증 메서드 나누기</vt:lpstr>
      <vt:lpstr>PowerPoint 프레젠테이션</vt:lpstr>
      <vt:lpstr>PowerPoint 프레젠테이션</vt:lpstr>
      <vt:lpstr>Elevater 메서드</vt:lpstr>
      <vt:lpstr>PowerPoint 프레젠테이션</vt:lpstr>
      <vt:lpstr>TvRem_ocon 실습하기</vt:lpstr>
      <vt:lpstr>PowerPoint 프레젠테이션</vt:lpstr>
      <vt:lpstr>메소드 오버로딩</vt:lpstr>
      <vt:lpstr>PowerPoint 프레젠테이션</vt:lpstr>
      <vt:lpstr>PowerPoint 프레젠테이션</vt:lpstr>
      <vt:lpstr>PowerPoint 프레젠테이션</vt:lpstr>
      <vt:lpstr>계단오르기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 베이스 1강 </dc:title>
  <dc:creator>노을</dc:creator>
  <cp:lastModifiedBy>노을</cp:lastModifiedBy>
  <cp:revision>98</cp:revision>
  <dcterms:created xsi:type="dcterms:W3CDTF">2023-03-20T00:01:30Z</dcterms:created>
  <dcterms:modified xsi:type="dcterms:W3CDTF">2023-03-24T11:58:10Z</dcterms:modified>
</cp:coreProperties>
</file>