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6" autoAdjust="0"/>
    <p:restoredTop sz="94660"/>
  </p:normalViewPr>
  <p:slideViewPr>
    <p:cSldViewPr snapToGrid="0">
      <p:cViewPr varScale="1">
        <p:scale>
          <a:sx n="40" d="100"/>
          <a:sy n="40" d="100"/>
        </p:scale>
        <p:origin x="6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자바 심화 </a:t>
            </a:r>
            <a:r>
              <a:rPr lang="en-US" altLang="ko-KR" dirty="0">
                <a:latin typeface="+mj-ea"/>
                <a:ea typeface="+mj-ea"/>
              </a:rPr>
              <a:t>6</a:t>
            </a:r>
            <a:r>
              <a:rPr lang="ko-KR" altLang="en-US" dirty="0">
                <a:latin typeface="+mj-ea"/>
                <a:ea typeface="+mj-ea"/>
              </a:rPr>
              <a:t>강</a:t>
            </a:r>
            <a:br>
              <a:rPr lang="en-US" altLang="ko-KR" dirty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200" dirty="0">
                <a:latin typeface="+mj-ea"/>
                <a:ea typeface="+mj-ea"/>
              </a:rPr>
              <a:t>데이터융합</a:t>
            </a:r>
            <a:r>
              <a:rPr lang="en-US" altLang="ko-KR" sz="3200" dirty="0">
                <a:latin typeface="+mj-ea"/>
                <a:ea typeface="+mj-ea"/>
              </a:rPr>
              <a:t>SW</a:t>
            </a:r>
            <a:r>
              <a:rPr lang="ko-KR" altLang="en-US" sz="3200" dirty="0">
                <a:latin typeface="+mj-ea"/>
                <a:ea typeface="+mj-ea"/>
              </a:rPr>
              <a:t>과</a:t>
            </a:r>
            <a:endParaRPr lang="en-US" altLang="ko-KR" sz="3200" dirty="0">
              <a:latin typeface="+mj-ea"/>
              <a:ea typeface="+mj-ea"/>
            </a:endParaRPr>
          </a:p>
          <a:p>
            <a:pPr algn="r"/>
            <a:r>
              <a:rPr lang="ko-KR" altLang="en-US" sz="3200" dirty="0">
                <a:latin typeface="+mj-ea"/>
                <a:ea typeface="+mj-ea"/>
              </a:rPr>
              <a:t>노을</a:t>
            </a:r>
            <a:endParaRPr lang="en-US" altLang="ko-KR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5659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err="1"/>
              <a:t>메소드</a:t>
            </a:r>
            <a:r>
              <a:rPr lang="ko-KR" altLang="en-US" sz="4000" dirty="0"/>
              <a:t> 오버로딩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36" y="1466193"/>
            <a:ext cx="8929459" cy="51560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585" y="3089413"/>
            <a:ext cx="2778702" cy="190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8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13" y="251738"/>
            <a:ext cx="8861903" cy="637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3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5" y="910897"/>
            <a:ext cx="11552775" cy="46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97" y="281792"/>
            <a:ext cx="9674627" cy="628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8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74451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err="1"/>
              <a:t>계단오르기</a:t>
            </a:r>
            <a:endParaRPr lang="ko-KR" altLang="en-US" sz="4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992" y="1380303"/>
            <a:ext cx="5537227" cy="45391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4BC975C-A586-043E-68B6-A8B9341E4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8" y="1284051"/>
            <a:ext cx="5817442" cy="529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38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61534C1-47CC-9B45-3D97-48129923C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7" y="245443"/>
            <a:ext cx="3061664" cy="63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30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77516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dirty="0"/>
              <a:t>생성자 실습하기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4334846-CEC4-EEC9-D595-7FB83B981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65" y="1187116"/>
            <a:ext cx="5205209" cy="53627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21D07FB-4AA6-0B8A-B50A-F9421A2D2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563" y="1187116"/>
            <a:ext cx="6802326" cy="53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1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2EFEECE-E0EA-4F11-6E83-30B92B79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4" y="4569926"/>
            <a:ext cx="6108186" cy="11571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F139EEF-F7F2-0F30-4B88-4957E900B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245" y="474333"/>
            <a:ext cx="4027650" cy="59093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9E4EAC2-D306-A3F5-5BCF-05DD4A130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64" y="492360"/>
            <a:ext cx="6824784" cy="407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55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2728C-78B4-2780-7D87-58492336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/>
              <a:t>상속 클래스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B1640E-33AC-0D10-F6EC-4A69FEAE7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854" y="1447130"/>
            <a:ext cx="2505010" cy="48012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577D8C-6FD4-E83B-D768-1AC47E0B5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54" y="1447131"/>
            <a:ext cx="8620000" cy="480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78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3BC4DB-798C-9537-8B0C-E65379A992B7}"/>
              </a:ext>
            </a:extLst>
          </p:cNvPr>
          <p:cNvSpPr txBox="1"/>
          <p:nvPr/>
        </p:nvSpPr>
        <p:spPr>
          <a:xfrm>
            <a:off x="1708484" y="513348"/>
            <a:ext cx="8775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+mn-ea"/>
              </a:rPr>
              <a:t>Inheritance </a:t>
            </a:r>
            <a:r>
              <a:rPr lang="ko-KR" altLang="en-US" sz="4000" dirty="0">
                <a:solidFill>
                  <a:schemeClr val="accent1"/>
                </a:solidFill>
                <a:latin typeface="+mn-ea"/>
              </a:rPr>
              <a:t>상속 클래스 실습하기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64C9E0-7D04-6EF9-9EA3-8A06B1F7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36" y="5575757"/>
            <a:ext cx="5288738" cy="9169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B2DD56-53CB-2423-DA77-61C9469F1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512" y="1221233"/>
            <a:ext cx="3062636" cy="53852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B43C21-0C38-A3E9-BE72-F47D31C47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36" y="1221233"/>
            <a:ext cx="5723632" cy="435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9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0929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/>
              <a:t>MethodTest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41" y="1277007"/>
            <a:ext cx="6434606" cy="52297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800" y="1418897"/>
            <a:ext cx="4641579" cy="452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47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2CE02-893D-2E61-66DB-53EA126B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21895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Elevater3 Overriding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2CB74B-1A56-9ED3-A4A7-85B41716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198946"/>
            <a:ext cx="6661490" cy="53152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B70369-C388-2A24-E384-B0E0D4453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633" y="1331495"/>
            <a:ext cx="1911757" cy="518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9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67407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err="1"/>
              <a:t>이마트</a:t>
            </a:r>
            <a:r>
              <a:rPr lang="ko-KR" altLang="en-US" sz="4000" dirty="0"/>
              <a:t> 영수증 </a:t>
            </a:r>
            <a:r>
              <a:rPr lang="ko-KR" altLang="en-US" sz="4000" dirty="0" err="1"/>
              <a:t>메서드</a:t>
            </a:r>
            <a:r>
              <a:rPr lang="ko-KR" altLang="en-US" sz="4000" dirty="0"/>
              <a:t> 나누기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05" y="1943928"/>
            <a:ext cx="11288110" cy="36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2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6" y="268013"/>
            <a:ext cx="6564845" cy="635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0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6" y="378373"/>
            <a:ext cx="9420857" cy="61800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633" y="236483"/>
            <a:ext cx="2131074" cy="632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7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3046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/>
              <a:t>Elevater</a:t>
            </a:r>
            <a:r>
              <a:rPr lang="en-US" altLang="ko-KR" sz="4000" dirty="0"/>
              <a:t> </a:t>
            </a:r>
            <a:r>
              <a:rPr lang="ko-KR" altLang="en-US" sz="4000" dirty="0" err="1"/>
              <a:t>메서드</a:t>
            </a:r>
            <a:endParaRPr lang="ko-KR" altLang="en-US" sz="4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20" y="1340069"/>
            <a:ext cx="9880014" cy="523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3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44" y="815946"/>
            <a:ext cx="8960231" cy="45916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975" y="815946"/>
            <a:ext cx="2584991" cy="50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1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3" y="1108841"/>
            <a:ext cx="5396839" cy="5438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8317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/>
              <a:t>TvRem_ocon</a:t>
            </a:r>
            <a:r>
              <a:rPr lang="en-US" altLang="ko-KR" sz="4000" dirty="0"/>
              <a:t> </a:t>
            </a:r>
            <a:r>
              <a:rPr lang="ko-KR" altLang="en-US" sz="4000" dirty="0"/>
              <a:t>실습하기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997" y="1292772"/>
            <a:ext cx="6598372" cy="39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2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80" y="623687"/>
            <a:ext cx="3672510" cy="56980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931" y="781342"/>
            <a:ext cx="4951644" cy="42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1477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2368</TotalTime>
  <Words>33</Words>
  <Application>Microsoft Office PowerPoint</Application>
  <PresentationFormat>와이드스크린</PresentationFormat>
  <Paragraphs>13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Corbel</vt:lpstr>
      <vt:lpstr>기본</vt:lpstr>
      <vt:lpstr>자바 심화 6강 </vt:lpstr>
      <vt:lpstr>MethodTest</vt:lpstr>
      <vt:lpstr>이마트 영수증 메서드 나누기</vt:lpstr>
      <vt:lpstr>PowerPoint 프레젠테이션</vt:lpstr>
      <vt:lpstr>PowerPoint 프레젠테이션</vt:lpstr>
      <vt:lpstr>Elevater 메서드</vt:lpstr>
      <vt:lpstr>PowerPoint 프레젠테이션</vt:lpstr>
      <vt:lpstr>TvRem_ocon 실습하기</vt:lpstr>
      <vt:lpstr>PowerPoint 프레젠테이션</vt:lpstr>
      <vt:lpstr>메소드 오버로딩</vt:lpstr>
      <vt:lpstr>PowerPoint 프레젠테이션</vt:lpstr>
      <vt:lpstr>PowerPoint 프레젠테이션</vt:lpstr>
      <vt:lpstr>PowerPoint 프레젠테이션</vt:lpstr>
      <vt:lpstr>계단오르기</vt:lpstr>
      <vt:lpstr>PowerPoint 프레젠테이션</vt:lpstr>
      <vt:lpstr>생성자 실습하기</vt:lpstr>
      <vt:lpstr>PowerPoint 프레젠테이션</vt:lpstr>
      <vt:lpstr>상속 클래스</vt:lpstr>
      <vt:lpstr>PowerPoint 프레젠테이션</vt:lpstr>
      <vt:lpstr>Elevater3 Overriding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김도혁</cp:lastModifiedBy>
  <cp:revision>105</cp:revision>
  <dcterms:created xsi:type="dcterms:W3CDTF">2023-03-20T00:01:30Z</dcterms:created>
  <dcterms:modified xsi:type="dcterms:W3CDTF">2023-03-26T14:11:27Z</dcterms:modified>
</cp:coreProperties>
</file>