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2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>
        <p:scale>
          <a:sx n="70" d="100"/>
          <a:sy n="70" d="100"/>
        </p:scale>
        <p:origin x="48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자바 심화 </a:t>
            </a: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 smtClean="0">
                <a:latin typeface="+mj-ea"/>
                <a:ea typeface="+mj-ea"/>
              </a:rPr>
              <a:t>강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ko-KR" altLang="en-US" sz="3200" dirty="0" smtClean="0">
                <a:latin typeface="+mj-ea"/>
                <a:ea typeface="+mj-ea"/>
              </a:rPr>
              <a:t>데이터융합</a:t>
            </a:r>
            <a:r>
              <a:rPr lang="en-US" altLang="ko-KR" sz="3200" dirty="0" smtClean="0">
                <a:latin typeface="+mj-ea"/>
                <a:ea typeface="+mj-ea"/>
              </a:rPr>
              <a:t>SW</a:t>
            </a:r>
            <a:r>
              <a:rPr lang="ko-KR" altLang="en-US" sz="3200" dirty="0" smtClean="0">
                <a:latin typeface="+mj-ea"/>
                <a:ea typeface="+mj-ea"/>
              </a:rPr>
              <a:t>과</a:t>
            </a:r>
            <a:endParaRPr lang="en-US" altLang="ko-KR" sz="3200" dirty="0" smtClean="0">
              <a:latin typeface="+mj-ea"/>
              <a:ea typeface="+mj-ea"/>
            </a:endParaRPr>
          </a:p>
          <a:p>
            <a:pPr algn="r"/>
            <a:r>
              <a:rPr lang="ko-KR" altLang="en-US" sz="3200" dirty="0" smtClean="0">
                <a:latin typeface="+mj-ea"/>
                <a:ea typeface="+mj-ea"/>
              </a:rPr>
              <a:t>노을</a:t>
            </a:r>
            <a:endParaRPr lang="en-US" altLang="ko-KR" sz="3200" dirty="0" smtClean="0">
              <a:latin typeface="+mj-ea"/>
              <a:ea typeface="+mj-ea"/>
            </a:endParaRPr>
          </a:p>
          <a:p>
            <a:pPr algn="r"/>
            <a:r>
              <a:rPr lang="en-US" altLang="ko-KR" sz="3200" dirty="0" smtClean="0">
                <a:latin typeface="+mj-ea"/>
                <a:ea typeface="+mj-ea"/>
              </a:rPr>
              <a:t>2023.03.21~03.22</a:t>
            </a:r>
          </a:p>
        </p:txBody>
      </p:sp>
    </p:spTree>
    <p:extLst>
      <p:ext uri="{BB962C8B-B14F-4D97-AF65-F5344CB8AC3E}">
        <p14:creationId xmlns:p14="http://schemas.microsoft.com/office/powerpoint/2010/main" val="27453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4" y="583657"/>
            <a:ext cx="10039129" cy="36826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13" y="4266352"/>
            <a:ext cx="9016518" cy="2329495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190892" y="1955487"/>
            <a:ext cx="2625382" cy="1428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smtClean="0"/>
              <a:t>달력 찍기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860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endParaRPr lang="ko-KR" altLang="en-US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44" y="3846795"/>
            <a:ext cx="1237727" cy="26008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271" y="3846795"/>
            <a:ext cx="1190960" cy="26286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998" y="3846796"/>
            <a:ext cx="1360002" cy="26507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8767" y="3846795"/>
            <a:ext cx="1313110" cy="26957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8644" y="3846796"/>
            <a:ext cx="1233759" cy="26008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5288" y="3846795"/>
            <a:ext cx="1313236" cy="27063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840" y="609600"/>
            <a:ext cx="9268693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endParaRPr lang="ko-KR" altLang="en-US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73" y="311726"/>
            <a:ext cx="3816169" cy="29094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78" y="311726"/>
            <a:ext cx="5310829" cy="45878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78" y="4793008"/>
            <a:ext cx="5310829" cy="18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/>
              <a:t>띄어쓰기 연습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94337"/>
            <a:ext cx="9605966" cy="24373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4031672"/>
            <a:ext cx="2335674" cy="24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2475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/>
              <a:t>Sin </a:t>
            </a:r>
            <a:r>
              <a:rPr lang="ko-KR" altLang="en-US" sz="4000" dirty="0" smtClean="0"/>
              <a:t>함수 그래프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97" y="1284193"/>
            <a:ext cx="8239444" cy="40946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815" y="609600"/>
            <a:ext cx="1144030" cy="58539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0845" y="609600"/>
            <a:ext cx="1595349" cy="585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7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14400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/>
              <a:t>피라미드 </a:t>
            </a:r>
            <a:r>
              <a:rPr lang="ko-KR" altLang="en-US" sz="4000" dirty="0" err="1" smtClean="0"/>
              <a:t>별찍기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76" y="1846728"/>
            <a:ext cx="8350159" cy="40127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835" y="1846728"/>
            <a:ext cx="293410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2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42682"/>
          </a:xfrm>
        </p:spPr>
        <p:txBody>
          <a:bodyPr/>
          <a:lstStyle/>
          <a:p>
            <a:pPr algn="ctr"/>
            <a:r>
              <a:rPr lang="ko-KR" altLang="en-US" dirty="0" smtClean="0"/>
              <a:t>칸 맞추기 연습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73" y="1452282"/>
            <a:ext cx="10778774" cy="34869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73" y="4687613"/>
            <a:ext cx="6838980" cy="18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5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 smtClean="0"/>
              <a:t>Swich_case</a:t>
            </a:r>
            <a:r>
              <a:rPr lang="ko-KR" altLang="en-US" sz="4000" dirty="0" smtClean="0"/>
              <a:t>문 활용</a:t>
            </a:r>
            <a:endParaRPr lang="ko-KR" altLang="en-US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5120852"/>
            <a:ext cx="4859215" cy="14720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79" y="1594338"/>
            <a:ext cx="10329931" cy="29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/>
              <a:t>For </a:t>
            </a:r>
            <a:r>
              <a:rPr lang="ko-KR" altLang="en-US" sz="4000" dirty="0" smtClean="0"/>
              <a:t>문 활용</a:t>
            </a:r>
            <a:endParaRPr lang="ko-KR" altLang="en-US" sz="4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489" y="1607488"/>
            <a:ext cx="2152950" cy="47155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85" y="1607488"/>
            <a:ext cx="9190804" cy="42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1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/>
              <a:t>While</a:t>
            </a:r>
            <a:r>
              <a:rPr lang="ko-KR" altLang="en-US" sz="4000" dirty="0" smtClean="0"/>
              <a:t>문 활용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09" y="1594337"/>
            <a:ext cx="8021663" cy="49922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664" y="1594337"/>
            <a:ext cx="2288947" cy="48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8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 smtClean="0"/>
              <a:t>If_else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문 활용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44" y="1594338"/>
            <a:ext cx="5821310" cy="49550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002" y="1594338"/>
            <a:ext cx="4023012" cy="297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2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/>
              <a:t>If_else</a:t>
            </a:r>
            <a:r>
              <a:rPr lang="en-US" altLang="ko-KR" sz="4000" dirty="0"/>
              <a:t> </a:t>
            </a:r>
            <a:r>
              <a:rPr lang="ko-KR" altLang="en-US" sz="4000" dirty="0"/>
              <a:t>문 활용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642" y="1594338"/>
            <a:ext cx="1601447" cy="50197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563" y="1594338"/>
            <a:ext cx="1397914" cy="50197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43" y="1594337"/>
            <a:ext cx="7978828" cy="40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80951" y="507986"/>
            <a:ext cx="4583631" cy="984738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/>
              <a:t>달력 찍기</a:t>
            </a:r>
            <a:endParaRPr lang="ko-KR" altLang="en-US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889" y="3596491"/>
            <a:ext cx="5475757" cy="29650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91" y="454236"/>
            <a:ext cx="6155498" cy="610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7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02" y="4308168"/>
            <a:ext cx="8400662" cy="22053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02" y="424395"/>
            <a:ext cx="9170483" cy="3652539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7608369" y="424395"/>
            <a:ext cx="4583631" cy="98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 smtClean="0"/>
              <a:t>달력 찍기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8762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80951" y="507986"/>
            <a:ext cx="4583631" cy="98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smtClean="0"/>
              <a:t>달력 찍기</a:t>
            </a:r>
            <a:endParaRPr lang="ko-KR" altLang="en-US" sz="4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24" y="272304"/>
            <a:ext cx="7874065" cy="39129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896" y="4185257"/>
            <a:ext cx="7705637" cy="241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5089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777</TotalTime>
  <Words>42</Words>
  <Application>Microsoft Office PowerPoint</Application>
  <PresentationFormat>와이드스크린</PresentationFormat>
  <Paragraphs>17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Corbel</vt:lpstr>
      <vt:lpstr>기본</vt:lpstr>
      <vt:lpstr>자바 심화 4강 </vt:lpstr>
      <vt:lpstr>Swich_case문 활용</vt:lpstr>
      <vt:lpstr>For 문 활용</vt:lpstr>
      <vt:lpstr>While문 활용</vt:lpstr>
      <vt:lpstr>If_else 문 활용</vt:lpstr>
      <vt:lpstr>If_else 문 활용</vt:lpstr>
      <vt:lpstr>달력 찍기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띄어쓰기 연습</vt:lpstr>
      <vt:lpstr>Sin 함수 그래프</vt:lpstr>
      <vt:lpstr>피라미드 별찍기</vt:lpstr>
      <vt:lpstr>칸 맞추기 연습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1강 </dc:title>
  <dc:creator>노을</dc:creator>
  <cp:lastModifiedBy>노을</cp:lastModifiedBy>
  <cp:revision>52</cp:revision>
  <dcterms:created xsi:type="dcterms:W3CDTF">2023-03-20T00:01:30Z</dcterms:created>
  <dcterms:modified xsi:type="dcterms:W3CDTF">2023-03-22T08:10:10Z</dcterms:modified>
</cp:coreProperties>
</file>