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강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pPr algn="r"/>
            <a:r>
              <a:rPr lang="en-US" altLang="ko-KR" sz="3200" dirty="0" smtClean="0">
                <a:latin typeface="+mj-ea"/>
                <a:ea typeface="+mj-ea"/>
              </a:rPr>
              <a:t>2023.03.22</a:t>
            </a: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4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1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7" y="1594338"/>
            <a:ext cx="7620685" cy="4178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92" y="1594338"/>
            <a:ext cx="336279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2197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+mj-ea"/>
              </a:rPr>
              <a:t>구구단</a:t>
            </a:r>
            <a:r>
              <a:rPr lang="en-US" altLang="ko-KR" sz="4000" dirty="0" smtClean="0">
                <a:latin typeface="+mj-ea"/>
              </a:rPr>
              <a:t>2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6" y="1631575"/>
            <a:ext cx="8072007" cy="406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663" y="1492823"/>
            <a:ext cx="3348608" cy="50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79465" y="592667"/>
            <a:ext cx="2556935" cy="13563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달력 인쇄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5" y="337769"/>
            <a:ext cx="7189373" cy="6042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11" y="337769"/>
            <a:ext cx="1639797" cy="60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23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795</TotalTime>
  <Words>15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Corbel</vt:lpstr>
      <vt:lpstr>기본</vt:lpstr>
      <vt:lpstr>자바 심화 5강 </vt:lpstr>
      <vt:lpstr>구구단1</vt:lpstr>
      <vt:lpstr>구구단2</vt:lpstr>
      <vt:lpstr>달력 인쇄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48</cp:revision>
  <dcterms:created xsi:type="dcterms:W3CDTF">2023-03-20T00:01:30Z</dcterms:created>
  <dcterms:modified xsi:type="dcterms:W3CDTF">2023-03-22T02:28:45Z</dcterms:modified>
</cp:coreProperties>
</file>