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50" d="100"/>
          <a:sy n="50" d="100"/>
        </p:scale>
        <p:origin x="35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2023.03.22</a:t>
            </a: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9949" y="0"/>
            <a:ext cx="4539095" cy="1356360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 err="1" smtClean="0">
                <a:latin typeface="+mj-ea"/>
              </a:rPr>
              <a:t>이마트</a:t>
            </a:r>
            <a:r>
              <a:rPr lang="ko-KR" altLang="en-US" sz="4000" dirty="0" smtClean="0">
                <a:latin typeface="+mj-ea"/>
              </a:rPr>
              <a:t> 영수증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8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+mj-ea"/>
              </a:rPr>
              <a:t>구구단</a:t>
            </a:r>
            <a:r>
              <a:rPr lang="en-US" altLang="ko-KR" sz="4000" dirty="0" smtClean="0">
                <a:latin typeface="+mj-ea"/>
              </a:rPr>
              <a:t>1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7" y="1594338"/>
            <a:ext cx="7620685" cy="41789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792" y="1594338"/>
            <a:ext cx="336279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21976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+mj-ea"/>
              </a:rPr>
              <a:t>구구단</a:t>
            </a:r>
            <a:r>
              <a:rPr lang="en-US" altLang="ko-KR" sz="4000" dirty="0" smtClean="0">
                <a:latin typeface="+mj-ea"/>
              </a:rPr>
              <a:t>2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6" y="1631575"/>
            <a:ext cx="8072007" cy="4069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663" y="1492823"/>
            <a:ext cx="3348608" cy="50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79465" y="592667"/>
            <a:ext cx="2556935" cy="135636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달력 인쇄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5" y="337769"/>
            <a:ext cx="7189373" cy="60421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11" y="337769"/>
            <a:ext cx="1639797" cy="60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5148867"/>
            <a:ext cx="4343400" cy="94548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김치찌개 영수증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0" y="420710"/>
            <a:ext cx="9929822" cy="4381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493" y="3163678"/>
            <a:ext cx="3506742" cy="32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4" y="415231"/>
            <a:ext cx="8400906" cy="60617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9949" y="0"/>
            <a:ext cx="4539095" cy="1356360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 err="1" smtClean="0">
                <a:latin typeface="+mj-ea"/>
              </a:rPr>
              <a:t>다이소</a:t>
            </a:r>
            <a:r>
              <a:rPr lang="ko-KR" altLang="en-US" sz="4000" dirty="0" smtClean="0">
                <a:latin typeface="+mj-ea"/>
              </a:rPr>
              <a:t> </a:t>
            </a:r>
            <a:r>
              <a:rPr lang="ko-KR" altLang="en-US" sz="4000" dirty="0" smtClean="0">
                <a:latin typeface="+mj-ea"/>
              </a:rPr>
              <a:t>영수증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76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73" y="277089"/>
            <a:ext cx="6928727" cy="63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04" y="242530"/>
            <a:ext cx="11399858" cy="61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3" y="323470"/>
            <a:ext cx="5820197" cy="61344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527" y="323470"/>
            <a:ext cx="3449874" cy="62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4705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1354</TotalTime>
  <Words>21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Corbel</vt:lpstr>
      <vt:lpstr>기본</vt:lpstr>
      <vt:lpstr>자바 심화 5강 </vt:lpstr>
      <vt:lpstr>구구단1</vt:lpstr>
      <vt:lpstr>구구단2</vt:lpstr>
      <vt:lpstr>달력 인쇄</vt:lpstr>
      <vt:lpstr>김치찌개 영수증</vt:lpstr>
      <vt:lpstr>다이소 영수증</vt:lpstr>
      <vt:lpstr>PowerPoint 프레젠테이션</vt:lpstr>
      <vt:lpstr>PowerPoint 프레젠테이션</vt:lpstr>
      <vt:lpstr>PowerPoint 프레젠테이션</vt:lpstr>
      <vt:lpstr>이마트 영수증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57</cp:revision>
  <dcterms:created xsi:type="dcterms:W3CDTF">2023-03-20T00:01:30Z</dcterms:created>
  <dcterms:modified xsi:type="dcterms:W3CDTF">2023-03-23T11:59:33Z</dcterms:modified>
</cp:coreProperties>
</file>