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6" r:id="rId11"/>
    <p:sldId id="277" r:id="rId12"/>
    <p:sldId id="278" r:id="rId13"/>
    <p:sldId id="279" r:id="rId14"/>
    <p:sldId id="280" r:id="rId15"/>
    <p:sldId id="281" r:id="rId16"/>
    <p:sldId id="265" r:id="rId17"/>
    <p:sldId id="266" r:id="rId18"/>
    <p:sldId id="267" r:id="rId19"/>
    <p:sldId id="268" r:id="rId20"/>
    <p:sldId id="269" r:id="rId21"/>
    <p:sldId id="27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6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33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2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23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69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80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81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6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47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6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50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5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25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1696701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ea"/>
              </a:rPr>
              <a:t>python</a:t>
            </a:r>
            <a:r>
              <a:rPr lang="ko-KR" altLang="en-US" dirty="0">
                <a:latin typeface="+mj-ea"/>
              </a:rPr>
              <a:t> </a:t>
            </a:r>
            <a:r>
              <a:rPr lang="en-US" altLang="ko-KR" dirty="0">
                <a:latin typeface="+mj-ea"/>
              </a:rPr>
              <a:t>9</a:t>
            </a:r>
            <a:r>
              <a:rPr lang="ko-KR" altLang="en-US" dirty="0">
                <a:latin typeface="+mj-ea"/>
              </a:rPr>
              <a:t>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9530" y="4265874"/>
            <a:ext cx="9367410" cy="1388165"/>
          </a:xfrm>
        </p:spPr>
        <p:txBody>
          <a:bodyPr>
            <a:noAutofit/>
          </a:bodyPr>
          <a:lstStyle/>
          <a:p>
            <a:pPr algn="r"/>
            <a:r>
              <a:rPr lang="ko-KR" altLang="en-US" sz="2800" dirty="0">
                <a:latin typeface="+mj-ea"/>
                <a:ea typeface="+mj-ea"/>
              </a:rPr>
              <a:t>데이터융합</a:t>
            </a:r>
            <a:r>
              <a:rPr lang="en-US" altLang="ko-KR" sz="2800" dirty="0">
                <a:latin typeface="+mj-ea"/>
                <a:ea typeface="+mj-ea"/>
              </a:rPr>
              <a:t>SW</a:t>
            </a:r>
            <a:r>
              <a:rPr lang="ko-KR" altLang="en-US" sz="2800" dirty="0">
                <a:latin typeface="+mj-ea"/>
                <a:ea typeface="+mj-ea"/>
              </a:rPr>
              <a:t>과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r>
              <a:rPr lang="en-US" altLang="ko-KR" sz="2800" dirty="0">
                <a:latin typeface="+mj-ea"/>
                <a:ea typeface="+mj-ea"/>
              </a:rPr>
              <a:t>KOPO11 </a:t>
            </a:r>
            <a:r>
              <a:rPr lang="ko-KR" altLang="en-US" sz="2800" dirty="0">
                <a:latin typeface="+mj-ea"/>
                <a:ea typeface="+mj-ea"/>
              </a:rPr>
              <a:t>노을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endParaRPr lang="ko-KR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3775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1945405-9D5D-873A-BF20-8518800B9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04" y="494557"/>
            <a:ext cx="5799739" cy="97690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026B376-D718-2B07-DF13-59108FFFB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03" y="1833649"/>
            <a:ext cx="5799739" cy="250202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1640502-A848-929D-E868-EBB545931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9134" y="641514"/>
            <a:ext cx="5207437" cy="352227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041251A-F13A-1BF0-CCE3-AE41F06903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9134" y="4335670"/>
            <a:ext cx="5166113" cy="128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401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688272F-477D-5E31-7DDB-5B8782295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38" y="407877"/>
            <a:ext cx="6160976" cy="605288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6AC8667-8B44-00E7-F353-AB1F487D8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1054" y="1833133"/>
            <a:ext cx="2019332" cy="462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840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C4ADB66-5A77-CDDC-4762-1CB6DE427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04" y="431153"/>
            <a:ext cx="11398496" cy="464917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E8D544C-0BF4-A6ED-ACB2-3E18BF03D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404" y="5346229"/>
            <a:ext cx="9079839" cy="71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671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D897FE9-888D-F933-CF77-09DDF772F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64" y="455009"/>
            <a:ext cx="8009949" cy="59479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F5B754A-9CDE-D2F1-C073-EF211BC56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830621"/>
            <a:ext cx="5720824" cy="136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440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6EBB8A7-9478-BAC4-4140-0403BC3DF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24" y="443293"/>
            <a:ext cx="5536016" cy="43899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C942C78-371D-9F22-A0F1-313B2A7C7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65" y="5207006"/>
            <a:ext cx="5536016" cy="82365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A532C6B-5EE5-9A1E-198F-D3BA16DC73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18336"/>
            <a:ext cx="5712238" cy="282303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3A42C05-7E4C-9B53-DEEB-08A96AF648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8" y="5427153"/>
            <a:ext cx="5712237" cy="60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88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C9508B-71C5-A31B-89A1-B8B00211F332}"/>
              </a:ext>
            </a:extLst>
          </p:cNvPr>
          <p:cNvSpPr txBox="1"/>
          <p:nvPr/>
        </p:nvSpPr>
        <p:spPr>
          <a:xfrm>
            <a:off x="3049361" y="3244334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54EEFEC-4F19-E8B4-DD85-F956BF066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57" y="439340"/>
            <a:ext cx="9443129" cy="352210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DBAD908-E0CB-D737-7E95-F763C195D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2837" y="406684"/>
            <a:ext cx="640499" cy="35547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2D13E39-06CB-311D-9D31-435B7E17BA31}"/>
              </a:ext>
            </a:extLst>
          </p:cNvPr>
          <p:cNvSpPr txBox="1"/>
          <p:nvPr/>
        </p:nvSpPr>
        <p:spPr>
          <a:xfrm>
            <a:off x="435657" y="4387335"/>
            <a:ext cx="113535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ko-KR" altLang="en-US" b="1" dirty="0">
                <a:solidFill>
                  <a:schemeClr val="accent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궁금한 점 </a:t>
            </a:r>
            <a:r>
              <a:rPr lang="en-US" altLang="ko-KR" b="1" dirty="0">
                <a:solidFill>
                  <a:schemeClr val="accent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</a:p>
          <a:p>
            <a:r>
              <a:rPr lang="en-US" altLang="ko-KR" b="1" dirty="0">
                <a:solidFill>
                  <a:schemeClr val="accent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Filter </a:t>
            </a:r>
            <a:r>
              <a:rPr lang="ko-KR" altLang="en-US" b="1" dirty="0">
                <a:solidFill>
                  <a:schemeClr val="accent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함수는 결과가 </a:t>
            </a:r>
            <a:r>
              <a:rPr lang="en-US" altLang="ko-KR" b="1" dirty="0">
                <a:solidFill>
                  <a:schemeClr val="accent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True</a:t>
            </a:r>
            <a:r>
              <a:rPr lang="ko-KR" altLang="en-US" b="1" dirty="0">
                <a:solidFill>
                  <a:schemeClr val="accent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인 </a:t>
            </a:r>
            <a:r>
              <a:rPr lang="ko-KR" altLang="en-US" b="1" dirty="0" err="1">
                <a:solidFill>
                  <a:schemeClr val="accent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값들로만</a:t>
            </a:r>
            <a:r>
              <a:rPr lang="ko-KR" altLang="en-US" b="1" dirty="0">
                <a:solidFill>
                  <a:schemeClr val="accent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이루어진</a:t>
            </a:r>
            <a:r>
              <a:rPr lang="en-US" altLang="ko-KR" b="1" dirty="0">
                <a:solidFill>
                  <a:schemeClr val="accent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iterator </a:t>
            </a:r>
            <a:r>
              <a:rPr lang="ko-KR" altLang="en-US" b="1" dirty="0">
                <a:solidFill>
                  <a:schemeClr val="accent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객체를 반환한다고 구글링에 나온다</a:t>
            </a:r>
            <a:r>
              <a:rPr lang="en-US" altLang="ko-KR" b="1" dirty="0">
                <a:solidFill>
                  <a:schemeClr val="accent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r>
              <a:rPr lang="en-US" altLang="ko-KR" b="1" dirty="0" err="1">
                <a:solidFill>
                  <a:schemeClr val="accent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func</a:t>
            </a:r>
            <a:r>
              <a:rPr lang="en-US" altLang="ko-KR" b="1" dirty="0">
                <a:solidFill>
                  <a:schemeClr val="accent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(x) </a:t>
            </a:r>
            <a:r>
              <a:rPr lang="ko-KR" altLang="en-US" b="1" dirty="0">
                <a:solidFill>
                  <a:schemeClr val="accent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함수를 통해 </a:t>
            </a:r>
            <a:r>
              <a:rPr lang="en-US" altLang="ko-KR" b="1" dirty="0">
                <a:solidFill>
                  <a:schemeClr val="accent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x/2</a:t>
            </a:r>
            <a:r>
              <a:rPr lang="ko-KR" altLang="en-US" b="1" dirty="0">
                <a:solidFill>
                  <a:schemeClr val="accent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가 나머지 </a:t>
            </a:r>
            <a:r>
              <a:rPr lang="en-US" altLang="ko-KR" b="1" dirty="0">
                <a:solidFill>
                  <a:schemeClr val="accent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ko-KR" altLang="en-US" b="1" dirty="0">
                <a:solidFill>
                  <a:schemeClr val="accent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 되는 값만 필터링 하여 출력하는 코드인 것 같은데 </a:t>
            </a:r>
            <a:endParaRPr lang="en-US" altLang="ko-KR" b="1" dirty="0">
              <a:solidFill>
                <a:schemeClr val="accent2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b="1" dirty="0">
                <a:solidFill>
                  <a:schemeClr val="accent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결과값은 왜 </a:t>
            </a:r>
            <a:r>
              <a:rPr lang="en-US" altLang="ko-KR" b="1" dirty="0">
                <a:solidFill>
                  <a:schemeClr val="accent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1,2,3,4,5,6</a:t>
            </a:r>
            <a:r>
              <a:rPr lang="ko-KR" altLang="en-US" b="1" dirty="0">
                <a:solidFill>
                  <a:schemeClr val="accent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 전부 나오는 걸까</a:t>
            </a:r>
            <a:r>
              <a:rPr lang="en-US" altLang="ko-KR" b="1" dirty="0">
                <a:solidFill>
                  <a:schemeClr val="accent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? </a:t>
            </a:r>
          </a:p>
          <a:p>
            <a:endParaRPr lang="en-US" altLang="ko-KR" b="1" dirty="0">
              <a:solidFill>
                <a:schemeClr val="accent2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b="1" dirty="0">
                <a:solidFill>
                  <a:schemeClr val="accent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x%2</a:t>
            </a:r>
            <a:r>
              <a:rPr lang="ko-KR" altLang="en-US" b="1" dirty="0">
                <a:solidFill>
                  <a:schemeClr val="accent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를 했을 때는 </a:t>
            </a:r>
            <a:r>
              <a:rPr lang="en-US" altLang="ko-KR" b="1" dirty="0">
                <a:solidFill>
                  <a:schemeClr val="accent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1,3,5 </a:t>
            </a:r>
            <a:r>
              <a:rPr lang="ko-KR" altLang="en-US" b="1" dirty="0">
                <a:solidFill>
                  <a:schemeClr val="accent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홀수들이 결과값으로 나온다</a:t>
            </a:r>
            <a:r>
              <a:rPr lang="en-US" altLang="ko-KR" b="1" dirty="0">
                <a:solidFill>
                  <a:schemeClr val="accent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…</a:t>
            </a:r>
            <a:endParaRPr lang="ko-KR" altLang="en-US" b="1" dirty="0">
              <a:solidFill>
                <a:schemeClr val="accent2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7836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B87FE0A-2CEC-4A83-85A8-EC0F7AB0C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88" y="454285"/>
            <a:ext cx="9265411" cy="585606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DFCA8BD-B4B4-C49D-F1FA-8F39C2371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8390" y="2716401"/>
            <a:ext cx="937551" cy="359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36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B6EC8E4-A862-C36B-A999-EF4377A62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69" y="455669"/>
            <a:ext cx="10046801" cy="548793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BF0A1DE-1F7B-5AA3-6D05-49C66874F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4979" y="1108747"/>
            <a:ext cx="937551" cy="359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38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45E986A-BF96-2C2D-11DA-EC2F2C326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16" y="504560"/>
            <a:ext cx="8198670" cy="593285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A8B076D-2941-3793-99DA-0EE4A0F75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1486" y="4065814"/>
            <a:ext cx="2785438" cy="197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963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1AA4E7C-1A09-71C4-2364-12DF50909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22" y="508606"/>
            <a:ext cx="8057192" cy="600965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EEA82AA-A6CB-2B0E-7B29-C795C96BF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5488" y="3984475"/>
            <a:ext cx="2690190" cy="253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189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58FAA5C-FAEA-B083-13F0-C1CF663C0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94" y="533888"/>
            <a:ext cx="9602248" cy="58669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A9983B2-7803-2792-AA0F-0B2F7FD8E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0369" y="4267172"/>
            <a:ext cx="2596962" cy="188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986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1468B08-D7CE-76CE-516B-EFAE1C587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987" y="2411801"/>
            <a:ext cx="4243121" cy="35481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9B144A6-C5FA-2D97-5E7A-3E7123F6E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80" y="458808"/>
            <a:ext cx="5597020" cy="601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242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7ADE07F-47AC-651C-A8EB-9132291DB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41" y="510120"/>
            <a:ext cx="10440415" cy="460789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C498707-59FE-55B9-B9BE-BBB12C197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41" y="5358623"/>
            <a:ext cx="9169634" cy="98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585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4E45D5F-D083-6A98-D3B6-0BE8287CE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96" y="465148"/>
            <a:ext cx="8849210" cy="466202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C9079DE-EA2E-4BE7-8C6A-053C1C585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796" y="5358318"/>
            <a:ext cx="10826933" cy="103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905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D002558-63AA-4DBC-D1DB-E534DE5B0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33" y="473272"/>
            <a:ext cx="7034323" cy="453979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A45B1A4-3B37-DB38-19D6-C2657F052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33" y="5085721"/>
            <a:ext cx="7262924" cy="147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053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79F7FA4-2436-ECB6-1C64-C7AF13FD7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88" y="452245"/>
            <a:ext cx="9525426" cy="43013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0279DB9-532F-5087-EAC2-0ADF18443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88" y="4930513"/>
            <a:ext cx="3451198" cy="162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804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02320AE-3106-95BB-7776-78E259C05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669" y="512104"/>
            <a:ext cx="9280408" cy="46477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943F15B-AE43-2A36-4C3C-565B2A7AC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669" y="5298555"/>
            <a:ext cx="10481546" cy="119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918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46644FB-DCAC-D592-FC01-734646E07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65" y="435311"/>
            <a:ext cx="10096581" cy="36117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6912FA8-F178-4D38-071F-3159F4952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165" y="4253438"/>
            <a:ext cx="10096581" cy="196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001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48AE73F-E5E0-5851-F4B1-3AD554BDC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3" y="394099"/>
            <a:ext cx="7551055" cy="606980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C38F2A5-1E82-DF2C-CE5D-D2B47FAAF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5475" y="5058587"/>
            <a:ext cx="4818222" cy="140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835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3124F7D-03C9-5360-FE96-EE305273C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32" y="418775"/>
            <a:ext cx="4026567" cy="61023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9CB0732-EA33-2DFA-9858-93BED60DD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727" y="4222851"/>
            <a:ext cx="5834141" cy="229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545071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기본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7445</TotalTime>
  <Words>65</Words>
  <Application>Microsoft Office PowerPoint</Application>
  <PresentationFormat>와이드스크린</PresentationFormat>
  <Paragraphs>9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D2Coding</vt:lpstr>
      <vt:lpstr>맑은 고딕</vt:lpstr>
      <vt:lpstr>Corbel</vt:lpstr>
      <vt:lpstr>기본</vt:lpstr>
      <vt:lpstr>python 9강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프로그래밍 1강</dc:title>
  <dc:creator>노을</dc:creator>
  <cp:lastModifiedBy>김도혁</cp:lastModifiedBy>
  <cp:revision>338</cp:revision>
  <dcterms:created xsi:type="dcterms:W3CDTF">2023-03-17T06:49:37Z</dcterms:created>
  <dcterms:modified xsi:type="dcterms:W3CDTF">2023-05-04T03:59:45Z</dcterms:modified>
</cp:coreProperties>
</file>