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86" r:id="rId3"/>
    <p:sldId id="28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92" r:id="rId20"/>
    <p:sldId id="272" r:id="rId21"/>
    <p:sldId id="273" r:id="rId22"/>
    <p:sldId id="274" r:id="rId23"/>
    <p:sldId id="275" r:id="rId24"/>
    <p:sldId id="277" r:id="rId25"/>
    <p:sldId id="278" r:id="rId26"/>
    <p:sldId id="279" r:id="rId27"/>
    <p:sldId id="293" r:id="rId28"/>
    <p:sldId id="280" r:id="rId29"/>
    <p:sldId id="281" r:id="rId30"/>
    <p:sldId id="282" r:id="rId31"/>
    <p:sldId id="283" r:id="rId32"/>
    <p:sldId id="284" r:id="rId33"/>
    <p:sldId id="291" r:id="rId34"/>
    <p:sldId id="29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76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6:02.979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48,'12252'0,"-12190"-3,92-16,25-3,411 19,-305 6,573-3,-819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26.99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28.47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29.38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31.19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0,'-1'0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34.44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35.21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38.21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27:31.85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54,'1842'0,"-1814"-2,50-8,-50 5,48-2,-30 7,-17 1,1-1,-1-2,56-10,-46 5,0 2,0 2,1 2,51 5,2-2,21-4,120 5,-217-1,-1 2,0 0,24 9,-25-8,-1 0,1-1,0 0,23 1,200-5,-213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29:50.41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0 142,'611'0,"-571"-2,-1-2,63-14,-60 9,81-5,87 16,75-4,-253-3,48-12,-51 10,0 1,32-2,106 7,-115 2,1-1,-1-3,76-13,-63 4,0 2,81 0,136 11,-105 2,5938-3,-6071 2,0 2,51 12,27 4,-77-16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13:27:57.8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1,'-1'0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7:44.08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8,'3'0,"1"1,-1 0,0 0,1 0,-1 1,0-1,0 1,6 4,17 7,16-4,0-2,0-2,0-2,0-2,57-4,-12 0,62 0,200 6,-221 18,-84-12,55 4,420-9,-265-7,878 3,-1114-2,0 0,0-1,0-1,-1-1,1 0,-1-2,18-8,-10 4,-1 2,40-10,-2 11,0 2,0 3,86 7,-20 0,633-4,-722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13:27:58.5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13:27:58.8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13:27:59.22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1,'8'0,"10"0,9 0,17 0,7 0,3 0,1 0,-2 0,-3 0,-1 0,-1 0,-2 0,-1 0,1 0,-9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13:27:59.55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7:55.04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1,'909'0,"-881"2,0 1,-1 1,1 1,-1 2,0 1,27 11,16 5,-43-17,-1-1,1-1,0-2,28 1,114-7,-64 0,622 3,-700 1,1 2,0 1,35 10,-31-6,62 7,170-15,11 2,-130 19,-96-11,81 3,307-12,-195-3,-203 0,0-2,55-12,-47 7,51-3,82 9,-141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05.06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0,'4448'0,"-4432"0,0 1,1 1,-1 0,0 2,20 5,-8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13.65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0 138,'1810'0,"-1740"-4,93-15,-91 8,86-2,724 15,-588-26,-24 1,-22 0,18 1,131 23,-358-1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15.42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17.188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21.751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1,'15'0,"6"0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4T09:18:25.62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33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3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3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696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808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816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6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7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06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5/7/2023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5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5/7/2023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" Type="http://schemas.openxmlformats.org/officeDocument/2006/relationships/customXml" Target="../ink/ink1.xml"/><Relationship Id="rId21" Type="http://schemas.openxmlformats.org/officeDocument/2006/relationships/customXml" Target="../ink/ink12.xml"/><Relationship Id="rId7" Type="http://schemas.openxmlformats.org/officeDocument/2006/relationships/customXml" Target="../ink/ink3.xml"/><Relationship Id="rId12" Type="http://schemas.openxmlformats.org/officeDocument/2006/relationships/image" Target="../media/image22.png"/><Relationship Id="rId17" Type="http://schemas.openxmlformats.org/officeDocument/2006/relationships/image" Target="../media/image24.png"/><Relationship Id="rId25" Type="http://schemas.openxmlformats.org/officeDocument/2006/relationships/customXml" Target="../ink/ink16.xml"/><Relationship Id="rId2" Type="http://schemas.openxmlformats.org/officeDocument/2006/relationships/image" Target="../media/image17.png"/><Relationship Id="rId16" Type="http://schemas.openxmlformats.org/officeDocument/2006/relationships/customXml" Target="../ink/ink8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customXml" Target="../ink/ink5.xml"/><Relationship Id="rId24" Type="http://schemas.openxmlformats.org/officeDocument/2006/relationships/customXml" Target="../ink/ink1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4.xml"/><Relationship Id="rId10" Type="http://schemas.openxmlformats.org/officeDocument/2006/relationships/image" Target="../media/image21.png"/><Relationship Id="rId19" Type="http://schemas.openxmlformats.org/officeDocument/2006/relationships/customXml" Target="../ink/ink10.xml"/><Relationship Id="rId4" Type="http://schemas.openxmlformats.org/officeDocument/2006/relationships/image" Target="../media/image18.png"/><Relationship Id="rId9" Type="http://schemas.openxmlformats.org/officeDocument/2006/relationships/customXml" Target="../ink/ink4.xml"/><Relationship Id="rId14" Type="http://schemas.openxmlformats.org/officeDocument/2006/relationships/image" Target="../media/image23.png"/><Relationship Id="rId22" Type="http://schemas.openxmlformats.org/officeDocument/2006/relationships/customXml" Target="../ink/ink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customXml" Target="../ink/ink18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48.png"/><Relationship Id="rId7" Type="http://schemas.openxmlformats.org/officeDocument/2006/relationships/image" Target="../media/image4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2.xml"/><Relationship Id="rId5" Type="http://schemas.openxmlformats.org/officeDocument/2006/relationships/customXml" Target="../ink/ink21.xml"/><Relationship Id="rId10" Type="http://schemas.openxmlformats.org/officeDocument/2006/relationships/image" Target="../media/image51.png"/><Relationship Id="rId4" Type="http://schemas.openxmlformats.org/officeDocument/2006/relationships/customXml" Target="../ink/ink20.xml"/><Relationship Id="rId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169670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+mj-ea"/>
              </a:rPr>
              <a:t>python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11</a:t>
            </a:r>
            <a:r>
              <a:rPr lang="ko-KR" altLang="en-US" dirty="0">
                <a:latin typeface="+mj-ea"/>
              </a:rPr>
              <a:t>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09530" y="4265874"/>
            <a:ext cx="9367410" cy="1388165"/>
          </a:xfrm>
        </p:spPr>
        <p:txBody>
          <a:bodyPr>
            <a:noAutofit/>
          </a:bodyPr>
          <a:lstStyle/>
          <a:p>
            <a:pPr algn="r"/>
            <a:r>
              <a:rPr lang="ko-KR" altLang="en-US" sz="2800" dirty="0">
                <a:latin typeface="+mj-ea"/>
                <a:ea typeface="+mj-ea"/>
              </a:rPr>
              <a:t>데이터융합</a:t>
            </a:r>
            <a:r>
              <a:rPr lang="en-US" altLang="ko-KR" sz="2800" dirty="0">
                <a:latin typeface="+mj-ea"/>
                <a:ea typeface="+mj-ea"/>
              </a:rPr>
              <a:t>SW</a:t>
            </a:r>
            <a:r>
              <a:rPr lang="ko-KR" altLang="en-US" sz="2800" dirty="0">
                <a:latin typeface="+mj-ea"/>
                <a:ea typeface="+mj-ea"/>
              </a:rPr>
              <a:t>과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r>
              <a:rPr lang="en-US" altLang="ko-KR" sz="2800" dirty="0">
                <a:latin typeface="+mj-ea"/>
                <a:ea typeface="+mj-ea"/>
              </a:rPr>
              <a:t>KOPO11 </a:t>
            </a:r>
            <a:r>
              <a:rPr lang="ko-KR" altLang="en-US" sz="2800" dirty="0">
                <a:latin typeface="+mj-ea"/>
                <a:ea typeface="+mj-ea"/>
              </a:rPr>
              <a:t>노을</a:t>
            </a:r>
            <a:endParaRPr lang="en-US" altLang="ko-KR" sz="2800" dirty="0">
              <a:latin typeface="+mj-ea"/>
              <a:ea typeface="+mj-ea"/>
            </a:endParaRPr>
          </a:p>
          <a:p>
            <a:pPr algn="r"/>
            <a:endParaRPr lang="ko-KR" altLang="en-US" sz="28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775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B7E3BEA-8A9A-3E75-761E-70B82886E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87" y="431200"/>
            <a:ext cx="11265127" cy="359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2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201AC1C-9121-1D43-8B13-9EA1DD8A9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365" y="347436"/>
            <a:ext cx="2404564" cy="611051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79DDC02-2CD6-CB11-96E1-4DE3F9069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71" y="400050"/>
            <a:ext cx="2199386" cy="6057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250A61-B713-C5C1-3397-B1866B4D9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457" y="400050"/>
            <a:ext cx="1959664" cy="61105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72EE6B-320E-447B-19DA-5464EF319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121" y="347437"/>
            <a:ext cx="1772708" cy="61591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61D77B-04E5-CF86-B739-F0C27EC233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9508" y="347437"/>
            <a:ext cx="2686857" cy="611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4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140BD35B-2E85-1B7B-C1C3-428BB1978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06" y="398528"/>
            <a:ext cx="11410433" cy="428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4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B289B6-881A-BA3A-6E1B-285C07E7E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07" y="375332"/>
            <a:ext cx="10239792" cy="5142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A8E823-6B48-E3C0-1115-D1C4CF3B28AF}"/>
              </a:ext>
            </a:extLst>
          </p:cNvPr>
          <p:cNvSpPr txBox="1"/>
          <p:nvPr/>
        </p:nvSpPr>
        <p:spPr>
          <a:xfrm>
            <a:off x="390107" y="5796643"/>
            <a:ext cx="11448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python</a:t>
            </a:r>
            <a:r>
              <a: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–m</a:t>
            </a:r>
            <a:r>
              <a: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pip</a:t>
            </a:r>
            <a:r>
              <a: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install</a:t>
            </a:r>
            <a:r>
              <a: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–upgrade pip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으로 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pip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버전 업그레이드 설치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C42B0F40-4DCB-10DF-BE67-0967AFAB28EB}"/>
                  </a:ext>
                </a:extLst>
              </p14:cNvPr>
              <p14:cNvContentPartPr/>
              <p14:nvPr/>
            </p14:nvContentPartPr>
            <p14:xfrm>
              <a:off x="848263" y="6007423"/>
              <a:ext cx="5191560" cy="172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C42B0F40-4DCB-10DF-BE67-0967AFAB28E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623" y="5827783"/>
                <a:ext cx="5371200" cy="3769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9866ABE-9CA9-0210-7BE0-8BFE5D27BA91}"/>
              </a:ext>
            </a:extLst>
          </p:cNvPr>
          <p:cNvSpPr/>
          <p:nvPr/>
        </p:nvSpPr>
        <p:spPr>
          <a:xfrm>
            <a:off x="3412671" y="375332"/>
            <a:ext cx="4457700" cy="457965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696BD7D6-6888-94F2-5D72-F40E435F608C}"/>
                  </a:ext>
                </a:extLst>
              </p14:cNvPr>
              <p14:cNvContentPartPr/>
              <p14:nvPr/>
            </p14:nvContentPartPr>
            <p14:xfrm>
              <a:off x="1599943" y="600943"/>
              <a:ext cx="1680120" cy="3708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696BD7D6-6888-94F2-5D72-F40E435F60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46303" y="492943"/>
                <a:ext cx="17877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2AB25864-0ABF-8453-4418-6B3CD4FC68B8}"/>
                  </a:ext>
                </a:extLst>
              </p14:cNvPr>
              <p14:cNvContentPartPr/>
              <p14:nvPr/>
            </p14:nvContentPartPr>
            <p14:xfrm>
              <a:off x="636583" y="2562943"/>
              <a:ext cx="1696320" cy="662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2AB25864-0ABF-8453-4418-6B3CD4FC68B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2943" y="2455303"/>
                <a:ext cx="18039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000089E8-DBA9-E4F9-D070-AD24964ADBD8}"/>
                  </a:ext>
                </a:extLst>
              </p14:cNvPr>
              <p14:cNvContentPartPr/>
              <p14:nvPr/>
            </p14:nvContentPartPr>
            <p14:xfrm>
              <a:off x="4669663" y="4277623"/>
              <a:ext cx="1653840" cy="104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000089E8-DBA9-E4F9-D070-AD24964ADBD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15663" y="4169623"/>
                <a:ext cx="17614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9930A1FA-CDC7-90D3-0F06-F36EB37B9015}"/>
                  </a:ext>
                </a:extLst>
              </p14:cNvPr>
              <p14:cNvContentPartPr/>
              <p14:nvPr/>
            </p14:nvContentPartPr>
            <p14:xfrm>
              <a:off x="1583383" y="5256823"/>
              <a:ext cx="1680840" cy="496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9930A1FA-CDC7-90D3-0F06-F36EB37B901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29383" y="5149183"/>
                <a:ext cx="17884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4D16AE47-6975-9E48-409B-0A4F6278BA6A}"/>
                  </a:ext>
                </a:extLst>
              </p14:cNvPr>
              <p14:cNvContentPartPr/>
              <p14:nvPr/>
            </p14:nvContentPartPr>
            <p14:xfrm>
              <a:off x="3281863" y="5323063"/>
              <a:ext cx="360" cy="36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4D16AE47-6975-9E48-409B-0A4F6278BA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27863" y="521506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C6545021-1572-06C1-718F-E724A776F6E8}"/>
                  </a:ext>
                </a:extLst>
              </p14:cNvPr>
              <p14:cNvContentPartPr/>
              <p14:nvPr/>
            </p14:nvContentPartPr>
            <p14:xfrm>
              <a:off x="1648903" y="5192023"/>
              <a:ext cx="360" cy="36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C6545021-1572-06C1-718F-E724A776F6E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94903" y="508438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02FD67AB-D601-2040-BD4A-017059008156}"/>
                  </a:ext>
                </a:extLst>
              </p14:cNvPr>
              <p14:cNvContentPartPr/>
              <p14:nvPr/>
            </p14:nvContentPartPr>
            <p14:xfrm>
              <a:off x="1567183" y="570703"/>
              <a:ext cx="13320" cy="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02FD67AB-D601-2040-BD4A-01705900815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13543" y="463063"/>
                <a:ext cx="120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5B606C99-9E4C-6B59-0E65-BC2DB6DEB1AC}"/>
                  </a:ext>
                </a:extLst>
              </p14:cNvPr>
              <p14:cNvContentPartPr/>
              <p14:nvPr/>
            </p14:nvContentPartPr>
            <p14:xfrm>
              <a:off x="4653103" y="4294183"/>
              <a:ext cx="360" cy="36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5B606C99-9E4C-6B59-0E65-BC2DB6DEB1A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599103" y="418618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709B4B57-2071-8DD6-9A88-E96210AD655E}"/>
                  </a:ext>
                </a:extLst>
              </p14:cNvPr>
              <p14:cNvContentPartPr/>
              <p14:nvPr/>
            </p14:nvContentPartPr>
            <p14:xfrm>
              <a:off x="5143063" y="4294183"/>
              <a:ext cx="360" cy="36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709B4B57-2071-8DD6-9A88-E96210AD655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89063" y="418618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99E1D2D7-50AD-F0E9-02E7-3B7E41DC1916}"/>
                  </a:ext>
                </a:extLst>
              </p14:cNvPr>
              <p14:cNvContentPartPr/>
              <p14:nvPr/>
            </p14:nvContentPartPr>
            <p14:xfrm>
              <a:off x="5257183" y="4310023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99E1D2D7-50AD-F0E9-02E7-3B7E41DC191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03543" y="420238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FB88C00D-6AD9-A6FB-88F6-17BBD074780C}"/>
                  </a:ext>
                </a:extLst>
              </p14:cNvPr>
              <p14:cNvContentPartPr/>
              <p14:nvPr/>
            </p14:nvContentPartPr>
            <p14:xfrm>
              <a:off x="5731303" y="4326943"/>
              <a:ext cx="360" cy="3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FB88C00D-6AD9-A6FB-88F6-17BBD074780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77303" y="42189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AA4CBB78-AC2F-175D-439E-9B4492019EF6}"/>
                  </a:ext>
                </a:extLst>
              </p14:cNvPr>
              <p14:cNvContentPartPr/>
              <p14:nvPr/>
            </p14:nvContentPartPr>
            <p14:xfrm>
              <a:off x="6367423" y="4294183"/>
              <a:ext cx="360" cy="3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AA4CBB78-AC2F-175D-439E-9B4492019EF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13423" y="418618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EF883A0E-2279-CAC4-D680-2163FEEF30F4}"/>
                  </a:ext>
                </a:extLst>
              </p14:cNvPr>
              <p14:cNvContentPartPr/>
              <p14:nvPr/>
            </p14:nvContentPartPr>
            <p14:xfrm>
              <a:off x="2007823" y="2579503"/>
              <a:ext cx="360" cy="36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EF883A0E-2279-CAC4-D680-2163FEEF30F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54183" y="247186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08292172-4244-4E86-28CD-C98C8AACDF85}"/>
                  </a:ext>
                </a:extLst>
              </p14:cNvPr>
              <p14:cNvContentPartPr/>
              <p14:nvPr/>
            </p14:nvContentPartPr>
            <p14:xfrm>
              <a:off x="2204023" y="2579503"/>
              <a:ext cx="360" cy="36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08292172-4244-4E86-28CD-C98C8AACDF8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50383" y="247186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979B56A6-A381-CF8C-8547-4DA5FF479215}"/>
                  </a:ext>
                </a:extLst>
              </p14:cNvPr>
              <p14:cNvContentPartPr/>
              <p14:nvPr/>
            </p14:nvContentPartPr>
            <p14:xfrm>
              <a:off x="620023" y="2579503"/>
              <a:ext cx="360" cy="3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979B56A6-A381-CF8C-8547-4DA5FF47921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6023" y="2471863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654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E4D6E8-96A9-8E2A-614E-73DD99E42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3" y="336012"/>
            <a:ext cx="7351882" cy="6185976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DBDA576-6AD8-4A08-2963-0E65CE896188}"/>
              </a:ext>
            </a:extLst>
          </p:cNvPr>
          <p:cNvSpPr/>
          <p:nvPr/>
        </p:nvSpPr>
        <p:spPr>
          <a:xfrm>
            <a:off x="2449286" y="336012"/>
            <a:ext cx="2204357" cy="261482"/>
          </a:xfrm>
          <a:prstGeom prst="round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DB1FAA92-AD71-B01E-D5B3-6F5B92344628}"/>
                  </a:ext>
                </a:extLst>
              </p14:cNvPr>
              <p14:cNvContentPartPr/>
              <p14:nvPr/>
            </p14:nvContentPartPr>
            <p14:xfrm>
              <a:off x="1165938" y="441776"/>
              <a:ext cx="1227600" cy="194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DB1FAA92-AD71-B01E-D5B3-6F5B923446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11938" y="334136"/>
                <a:ext cx="1335240" cy="2350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153C145-2764-1A2D-2B3E-939A6AEFE39F}"/>
              </a:ext>
            </a:extLst>
          </p:cNvPr>
          <p:cNvSpPr txBox="1"/>
          <p:nvPr/>
        </p:nvSpPr>
        <p:spPr>
          <a:xfrm rot="10800000" flipV="1">
            <a:off x="7824107" y="597494"/>
            <a:ext cx="4367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pip</a:t>
            </a:r>
            <a:r>
              <a: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install</a:t>
            </a:r>
            <a:r>
              <a:rPr lang="ko-KR" altLang="en-US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b="1" dirty="0">
                <a:latin typeface="D2Coding" panose="020B0609020101020101" pitchFamily="49" charset="-127"/>
                <a:ea typeface="D2Coding" panose="020B0609020101020101" pitchFamily="49" charset="-127"/>
              </a:rPr>
              <a:t>matplotlib</a:t>
            </a:r>
            <a:r>
              <a:rPr lang="en-US" altLang="ko-KR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으로 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mathplotlib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의 </a:t>
            </a:r>
            <a:r>
              <a:rPr lang="en-US" altLang="ko-KR" sz="24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pyplot</a:t>
            </a:r>
            <a:r>
              <a:rPr lang="ko-KR" altLang="en-US" sz="2400" dirty="0">
                <a:latin typeface="D2Coding" panose="020B0609020101020101" pitchFamily="49" charset="-127"/>
                <a:ea typeface="D2Coding" panose="020B0609020101020101" pitchFamily="49" charset="-127"/>
              </a:rPr>
              <a:t>를 가지고 옴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352E1C2B-C9C0-72D1-60BF-EBDB9BB1C945}"/>
                  </a:ext>
                </a:extLst>
              </p14:cNvPr>
              <p14:cNvContentPartPr/>
              <p14:nvPr/>
            </p14:nvContentPartPr>
            <p14:xfrm>
              <a:off x="8245543" y="748903"/>
              <a:ext cx="3360960" cy="5112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352E1C2B-C9C0-72D1-60BF-EBDB9BB1C9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55543" y="569263"/>
                <a:ext cx="3540600" cy="41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97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20CDC0E-3D38-15B6-8150-9D6919D96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78" y="431903"/>
            <a:ext cx="11321797" cy="332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48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A2F1E45-16B0-4806-D5E6-63E559A49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81" y="441095"/>
            <a:ext cx="7071376" cy="59758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C3500F-E717-2F50-01F3-CD2E7EE4E5E4}"/>
              </a:ext>
            </a:extLst>
          </p:cNvPr>
          <p:cNvSpPr txBox="1"/>
          <p:nvPr/>
        </p:nvSpPr>
        <p:spPr>
          <a:xfrm>
            <a:off x="7462157" y="587828"/>
            <a:ext cx="4523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plt.show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를 통하여 그래프 확인</a:t>
            </a:r>
          </a:p>
        </p:txBody>
      </p:sp>
    </p:spTree>
    <p:extLst>
      <p:ext uri="{BB962C8B-B14F-4D97-AF65-F5344CB8AC3E}">
        <p14:creationId xmlns:p14="http://schemas.microsoft.com/office/powerpoint/2010/main" val="316613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71B436-BDD1-13A7-2EC6-C27737A5A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63" y="410013"/>
            <a:ext cx="11316773" cy="60234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02FFAF-7AEA-1D94-ADA6-B3F7BA5D0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4864" y="3203442"/>
            <a:ext cx="4246472" cy="158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60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95F19F7-988C-FCD4-0F52-D9781CE46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54" y="451528"/>
            <a:ext cx="10610646" cy="50907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C9C7C3-E202-FC19-3C8B-3152B5271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54" y="5542270"/>
            <a:ext cx="1760560" cy="88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38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시간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,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난수 발생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948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D856F-4106-A50C-D169-B97267D7C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&lt; </a:t>
            </a:r>
            <a:r>
              <a:rPr lang="ko-KR" altLang="en-US" b="1" dirty="0"/>
              <a:t>학습 내용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490A46-00F2-4D62-ABCC-029E4074B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r>
              <a:rPr lang="ko-KR" altLang="en-US" sz="4000" dirty="0"/>
              <a:t> 수학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시간</a:t>
            </a:r>
            <a:r>
              <a:rPr lang="en-US" altLang="ko-KR" sz="4000" dirty="0"/>
              <a:t>, </a:t>
            </a:r>
            <a:r>
              <a:rPr lang="ko-KR" altLang="en-US" sz="4000" dirty="0"/>
              <a:t>난수 발생</a:t>
            </a:r>
            <a:endParaRPr lang="en-US" altLang="ko-KR" sz="4000" dirty="0"/>
          </a:p>
          <a:p>
            <a:endParaRPr lang="en-US" altLang="ko-KR" sz="4000" dirty="0"/>
          </a:p>
          <a:p>
            <a:r>
              <a:rPr lang="ko-KR" altLang="en-US" sz="4000" dirty="0"/>
              <a:t> </a:t>
            </a:r>
            <a:r>
              <a:rPr lang="en-US" altLang="ko-KR" sz="4000" dirty="0"/>
              <a:t>sys</a:t>
            </a:r>
            <a:r>
              <a:rPr lang="ko-KR" altLang="en-US" sz="4000" dirty="0"/>
              <a:t> 모듈</a:t>
            </a:r>
          </a:p>
        </p:txBody>
      </p:sp>
    </p:spTree>
    <p:extLst>
      <p:ext uri="{BB962C8B-B14F-4D97-AF65-F5344CB8AC3E}">
        <p14:creationId xmlns:p14="http://schemas.microsoft.com/office/powerpoint/2010/main" val="618819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D9AF4B-5D2F-C258-6364-3B5EFB5F4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7" y="472620"/>
            <a:ext cx="8192283" cy="47788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1B7E17-8881-0C9D-04AC-45802EDAA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17" y="5251452"/>
            <a:ext cx="4224440" cy="123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020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06D815-73F6-837A-BCA6-1E5706A23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03" y="433096"/>
            <a:ext cx="10113383" cy="53119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B036AF-13F4-336D-B489-61E8BBADF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03" y="6019998"/>
            <a:ext cx="11256383" cy="4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281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4BA7F13-8F68-FBB4-7A5B-12ED51740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15" y="495846"/>
            <a:ext cx="11422328" cy="31025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3AA0008-D892-F56C-1BF7-782307989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15" y="4191663"/>
            <a:ext cx="8499514" cy="90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93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E52F0F-BBCF-382A-526F-413130EC3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99" y="505357"/>
            <a:ext cx="11462344" cy="46222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8F8B864-10AD-4063-B90A-2D9AC711A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99" y="5599856"/>
            <a:ext cx="5703801" cy="75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11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5EBC32-69FD-C294-FCF0-00801942E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08" y="391773"/>
            <a:ext cx="7593125" cy="253104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FDB083-9A12-A1CA-D9EE-3B697662E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08" y="3209682"/>
            <a:ext cx="3538192" cy="325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412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09856B1-5945-507C-E983-56F5BA0E5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21" y="457008"/>
            <a:ext cx="11260365" cy="475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55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65EACA-CC76-E56E-9C5E-756298E32B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65" y="457517"/>
            <a:ext cx="6087325" cy="5191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4BC1D2-7D65-9A9A-978D-9EAEA9CBFECD}"/>
              </a:ext>
            </a:extLst>
          </p:cNvPr>
          <p:cNvSpPr txBox="1"/>
          <p:nvPr/>
        </p:nvSpPr>
        <p:spPr>
          <a:xfrm>
            <a:off x="6874328" y="457517"/>
            <a:ext cx="4523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D2Coding" panose="020B0609020101020101" pitchFamily="49" charset="-127"/>
                <a:ea typeface="D2Coding" panose="020B0609020101020101" pitchFamily="49" charset="-127"/>
              </a:rPr>
              <a:t>plt.show</a:t>
            </a:r>
            <a:r>
              <a:rPr lang="en-US" altLang="ko-KR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()</a:t>
            </a:r>
            <a:r>
              <a:rPr lang="ko-KR" altLang="en-US" sz="2000" dirty="0">
                <a:latin typeface="D2Coding" panose="020B0609020101020101" pitchFamily="49" charset="-127"/>
                <a:ea typeface="D2Coding" panose="020B0609020101020101" pitchFamily="49" charset="-127"/>
              </a:rPr>
              <a:t>를 통하여 난수 그래프 확인</a:t>
            </a:r>
          </a:p>
        </p:txBody>
      </p:sp>
    </p:spTree>
    <p:extLst>
      <p:ext uri="{BB962C8B-B14F-4D97-AF65-F5344CB8AC3E}">
        <p14:creationId xmlns:p14="http://schemas.microsoft.com/office/powerpoint/2010/main" val="41893299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sys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모듈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6215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18DE7C-1E0A-2CFE-590B-0CFEE64C9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88" y="442049"/>
            <a:ext cx="11381009" cy="45994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5C4C3D0-5F2D-A10C-211C-D0BC9A8E7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1" y="5452668"/>
            <a:ext cx="11404597" cy="96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8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7C8BC6AD-8D39-723F-B8AA-DC257D86E890}"/>
                  </a:ext>
                </a:extLst>
              </p14:cNvPr>
              <p14:cNvContentPartPr/>
              <p14:nvPr/>
            </p14:nvContentPartPr>
            <p14:xfrm>
              <a:off x="7330783" y="3722503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7C8BC6AD-8D39-723F-B8AA-DC257D86E8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0783" y="354286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B0D41AA7-BDB1-3677-4FF3-62981B0388CC}"/>
                  </a:ext>
                </a:extLst>
              </p14:cNvPr>
              <p14:cNvContentPartPr/>
              <p14:nvPr/>
            </p14:nvContentPartPr>
            <p14:xfrm>
              <a:off x="7461463" y="3722503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B0D41AA7-BDB1-3677-4FF3-62981B0388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1823" y="354286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F0B2848-E028-B870-9511-DE57F2A26EAA}"/>
                  </a:ext>
                </a:extLst>
              </p14:cNvPr>
              <p14:cNvContentPartPr/>
              <p14:nvPr/>
            </p14:nvContentPartPr>
            <p14:xfrm>
              <a:off x="7706623" y="3722503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F0B2848-E028-B870-9511-DE57F2A26E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16623" y="354286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E41968AC-03F4-4053-33E3-8CB52CCBA917}"/>
                  </a:ext>
                </a:extLst>
              </p14:cNvPr>
              <p14:cNvContentPartPr/>
              <p14:nvPr/>
            </p14:nvContentPartPr>
            <p14:xfrm>
              <a:off x="7804903" y="3722503"/>
              <a:ext cx="22752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E41968AC-03F4-4053-33E3-8CB52CCBA9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14903" y="3542863"/>
                <a:ext cx="40716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9F9D0268-22D1-B05B-69E8-5571CA48CB6D}"/>
                  </a:ext>
                </a:extLst>
              </p14:cNvPr>
              <p14:cNvContentPartPr/>
              <p14:nvPr/>
            </p14:nvContentPartPr>
            <p14:xfrm>
              <a:off x="8131063" y="3722503"/>
              <a:ext cx="360" cy="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9F9D0268-22D1-B05B-69E8-5571CA48CB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41423" y="3542863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그림 24">
            <a:extLst>
              <a:ext uri="{FF2B5EF4-FFF2-40B4-BE49-F238E27FC236}">
                <a16:creationId xmlns:a16="http://schemas.microsoft.com/office/drawing/2014/main" id="{B12FBF5C-3A28-F385-1064-05C7096264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5463" y="439150"/>
            <a:ext cx="7202519" cy="595086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C3847773-B860-17AE-5157-08E0A1D631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1" y="3975955"/>
            <a:ext cx="5690536" cy="108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수학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50836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62EBF0-1A6A-1330-CAA2-E4B7E0D53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11" y="468590"/>
            <a:ext cx="11289660" cy="402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46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714FD5A-70A5-6F95-EDCF-FFA0A75BC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449197"/>
            <a:ext cx="11087100" cy="601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76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CE2AA3-148B-F68E-8EC3-85B8B99AB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4" y="428702"/>
            <a:ext cx="11413672" cy="537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96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E47BA-144B-6E25-E282-8F211ABD5221}"/>
              </a:ext>
            </a:extLst>
          </p:cNvPr>
          <p:cNvSpPr txBox="1"/>
          <p:nvPr/>
        </p:nvSpPr>
        <p:spPr>
          <a:xfrm>
            <a:off x="1139371" y="2610838"/>
            <a:ext cx="9913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&lt; </a:t>
            </a:r>
            <a:r>
              <a:rPr lang="ko-KR" altLang="en-US" sz="4800" b="1" dirty="0">
                <a:solidFill>
                  <a:schemeClr val="accent1"/>
                </a:solidFill>
                <a:latin typeface="+mn-ea"/>
              </a:rPr>
              <a:t>정리하기 </a:t>
            </a:r>
            <a:r>
              <a:rPr lang="en-US" altLang="ko-KR" sz="4800" b="1" dirty="0">
                <a:solidFill>
                  <a:schemeClr val="accent1"/>
                </a:solidFill>
                <a:latin typeface="+mn-ea"/>
              </a:rPr>
              <a:t>&gt;</a:t>
            </a:r>
            <a:endParaRPr lang="ko-KR" altLang="en-US" sz="4800" b="1" dirty="0">
              <a:solidFill>
                <a:schemeClr val="accent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6227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9A7C793-4315-B469-71A5-E00811BDA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65" y="381434"/>
            <a:ext cx="9443735" cy="61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8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3BD104-9474-F81A-0706-F545E5CBA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92" y="378647"/>
            <a:ext cx="7693965" cy="49296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E5A8E0A-A3C3-303C-2EAA-B814ADD36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2" y="5458821"/>
            <a:ext cx="2942352" cy="10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9397B8-470E-B212-6920-3A8653ED9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79" y="423730"/>
            <a:ext cx="11360278" cy="4225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77A6D9-0878-693C-08B7-051791D18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79" y="5129878"/>
            <a:ext cx="2265264" cy="110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4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9FB6C2-A107-7889-C704-E6D92918C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60" y="452898"/>
            <a:ext cx="8149684" cy="48898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ABEB9B-D47F-7D72-B508-C8C390900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59" y="5473337"/>
            <a:ext cx="4214497" cy="106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9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D0D58A-80DA-D990-ED21-4D67A5F89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93" y="498554"/>
            <a:ext cx="10150578" cy="45136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60E1F1-B9A1-3F74-B469-48BD65B03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93" y="5244178"/>
            <a:ext cx="1768578" cy="86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01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AFA4C2C-8BD9-ADA7-80E4-FA268CD68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42" y="428346"/>
            <a:ext cx="7632585" cy="600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36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550A6E-92E5-B2C2-78F8-CF84FE190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13" y="480091"/>
            <a:ext cx="11273166" cy="567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29690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TM03457444[[fn=기본]]</Template>
  <TotalTime>8118</TotalTime>
  <Words>78</Words>
  <Application>Microsoft Office PowerPoint</Application>
  <PresentationFormat>와이드스크린</PresentationFormat>
  <Paragraphs>17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9" baseType="lpstr">
      <vt:lpstr>D2Coding</vt:lpstr>
      <vt:lpstr>맑은 고딕</vt:lpstr>
      <vt:lpstr>Arial</vt:lpstr>
      <vt:lpstr>Corbel</vt:lpstr>
      <vt:lpstr>기본</vt:lpstr>
      <vt:lpstr>python 11강</vt:lpstr>
      <vt:lpstr>&lt; 학습 내용 &gt;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프로그래밍 1강</dc:title>
  <dc:creator>노을</dc:creator>
  <cp:lastModifiedBy>김도혁</cp:lastModifiedBy>
  <cp:revision>352</cp:revision>
  <dcterms:created xsi:type="dcterms:W3CDTF">2023-03-17T06:49:37Z</dcterms:created>
  <dcterms:modified xsi:type="dcterms:W3CDTF">2023-05-06T16:56:39Z</dcterms:modified>
</cp:coreProperties>
</file>