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23.26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0,'2059'0,"-2011"0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13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0 185 24575,'1'-2'0,"-1"0"0,1 1 0,-1-1 0,1 1 0,0-1 0,0 1 0,-1 0 0,1-1 0,0 1 0,0 0 0,1-1 0,-1 1 0,0 0 0,0 0 0,0 0 0,1 0 0,-1 0 0,1 0 0,-1 1 0,0-1 0,1 0 0,0 1 0,-1-1 0,1 1 0,1-1 0,52-12 0,-41 11 0,417-79 0,-332 61 0,1 3 0,1 5 0,166 1 0,-98 11 0,80 4 0,-241-3 0,0 0 0,0 1 0,1-1 0,-1 2 0,0-1 0,0 1 0,8 4 0,-15-6 0,0-1 0,1 1 0,-1 0 0,0-1 0,0 1 0,1 0 0,-1 0 0,0 0 0,0 0 0,0 0 0,0 0 0,0 0 0,0 0 0,-1 1 0,1-1 0,0 0 0,-1 0 0,1 1 0,0-1 0,-1 1 0,0-1 0,1 0 0,-1 1 0,0-1 0,0 1 0,1-1 0,-1 1 0,0-1 0,-1 1 0,1-1 0,0 0 0,0 1 0,-1-1 0,1 1 0,-1-1 0,1 0 0,-1 1 0,1-1 0,-1 0 0,0 1 0,0-1 0,1 0 0,-1 0 0,0 0 0,0 0 0,0 0 0,-1 0 0,0 1 0,-8 8 0,0-1 0,-1 0 0,0-1 0,-1 0 0,0 0 0,0-1 0,-21 8 0,-98 30 0,109-38 0,-120 29 0,-247 30 0,319-57 0,243-25 0,206-9 0,-195 17 0,-4-13 0,30-1 0,170 22 0,-165 1 0,-175-3 0,-1-2 0,54-12 0,-46 7 0,51-3 0,-21 9 0,-47 4 0,-1-2 0,0-1 0,0-2 0,32-7 0,-55 9 15,0 0 0,0 1 0,0 0 0,0 0 0,1 0 0,-1 1 0,8 1 0,-11-1-80,-1 0 1,0 1-1,0 0 1,1-1-1,-1 1 1,0 0-1,0 0 0,0 0 1,0 1-1,0-1 1,-1 0-1,1 1 1,0-1-1,-1 1 0,1-1 1,0 1-1,-1 0 1,0 0-1,1 0 1,-1 0-1,0 0 1,1 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21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0 187 24575,'56'0'0,"238"-6"0,-229 1 0,0-2 0,95-25 0,-107 19 0,1 3 0,86-5 0,110 11 0,30 5 0,-424-4 0,-180 7 0,294 2 0,1 1 0,0 1 0,0 2 0,0 1 0,-44 23 0,64-30 0,0 1 0,0-1 0,0 1 0,1 1 0,0 0 0,0 0 0,-13 13 0,20-18 0,1 0 0,-1 0 0,1-1 0,-1 1 0,1 0 0,-1 0 0,1 0 0,0-1 0,-1 1 0,1 0 0,0 0 0,0 0 0,0 0 0,-1 0 0,1 0 0,0 0 0,0 0 0,0-1 0,0 1 0,1 0 0,-1 0 0,0 0 0,0 0 0,1 0 0,-1 0 0,0-1 0,1 1 0,-1 0 0,1 0 0,-1 0 0,1-1 0,-1 1 0,1 0 0,-1-1 0,1 1 0,0 0 0,-1-1 0,1 1 0,0-1 0,0 1 0,0-1 0,-1 1 0,1-1 0,1 1 0,42 12 0,-8-11 0,1-1 0,-1-1 0,0-3 0,72-13 0,-2 1 0,-35 8 0,13-1 0,89-19 0,-143 20 0,79-22 0,-74 20 0,-1 1 0,1 1 0,39-1 0,32-6 0,-37 2 0,-32 7 0,-1-2 0,0-1 0,61-22 0,-61 14 0,60-15 0,-87 28 0,1 0 0,0 1 0,0 1 0,0 0 0,0 0 0,1 1 0,-1 0 0,0 1 0,0 0 0,0 0 0,15 5 0,-23-5 0,1-1 0,-1 1 0,0 0 0,1 0 0,-1 0 0,0 0 0,0 0 0,0 0 0,0 0 0,0 1 0,0-1 0,0 1 0,0 0 0,0-1 0,-1 1 0,1 0 0,-1 0 0,1 0 0,-1 0 0,0 0 0,0 0 0,0 1 0,0-1 0,0 0 0,-1 1 0,1-1 0,0 0 0,-1 1 0,0-1 0,0 1 0,0-1 0,0 0 0,0 1 0,0-1 0,0 1 0,-1-1 0,1 0 0,-1 1 0,0-1 0,0 0 0,0 1 0,0-1 0,-2 3 0,-2 4 0,-1 0 0,0-1 0,-1 1 0,0-2 0,0 1 0,0-1 0,-1 0 0,-16 11 0,-9 1 0,0-2 0,-1-1 0,-45 14 0,-35 16 0,101-36 0,27-8 0,37-8 0,-47 6 0,388-71 0,-330 56 0,-1-2 0,-1-4 0,89-42 0,-146 61 0,0 1 0,0 0 0,0-1 0,0 1 0,0 0 0,0 1 0,0-1 0,0 0 0,1 1 0,-1 0 0,0-1 0,0 1 0,0 1 0,1-1 0,-1 0 0,0 1 0,0-1 0,0 1 0,0 0 0,4 2 0,-4-1 0,0 0 0,-1 1 0,1-1 0,-1 1 0,1 0 0,-1 0 0,0 0 0,0 0 0,0 0 0,0 0 0,-1 0 0,1 1 0,-1-1 0,0 0 0,0 1 0,0-1 0,-1 1 0,1 4 0,1 6 0,-1-5 0,0 0 0,1 0 0,0 0 0,1-1 0,5 15 0,-7-22 0,-1 0 0,1 1 0,0-1 0,0 0 0,0 0 0,0 0 0,0 0 0,0 0 0,0 0 0,0 0 0,0 0 0,1 0 0,-1 0 0,0 0 0,1-1 0,-1 1 0,0 0 0,1-1 0,-1 0 0,1 1 0,-1-1 0,1 0 0,-1 1 0,1-1 0,-1 0 0,1 0 0,-1 0 0,1-1 0,-1 1 0,0 0 0,1 0 0,-1-1 0,1 1 0,-1-1 0,1 1 0,-1-1 0,0 0 0,1 1 0,-1-1 0,0 0 0,2-2 0,16-11 0,0-2 0,-2 0 0,1-1 0,-2-1 0,19-25 0,-25 30 0,-29 53-1365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46.31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0,'2731'0,"-2682"0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31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2 638 24575,'-1'-19'0,"1"-27"0,1 0 0,11-64 0,-9 95 0,0 0 0,2 0 0,0 1 0,0-1 0,1 1 0,1 0 0,0 1 0,1-1 0,1 1 0,0 1 0,12-13 0,0 1 0,-5 5 0,34-30 0,-46 46 0,0-1 0,0 1 0,0 0 0,0 1 0,1-1 0,-1 1 0,1 0 0,0 0 0,-1 0 0,1 0 0,0 1 0,0 0 0,0 0 0,9 0 0,-11 1 0,0 1 0,-1-1 0,1 1 0,-1 0 0,1 0 0,-1 0 0,0 1 0,1-1 0,-1 0 0,0 1 0,0 0 0,0-1 0,0 1 0,0 0 0,0 0 0,-1 0 0,1 0 0,-1 0 0,1 1 0,-1-1 0,0 0 0,0 1 0,0-1 0,0 1 0,0-1 0,0 1 0,-1-1 0,1 5 0,2 10 0,0 0 0,-2 0 0,0 20 0,-1-29 0,0 0 0,0-1 0,1 1 0,0-1 0,0 1 0,1-1 0,0 0 0,0 1 0,0-1 0,1 0 0,0-1 0,7 12 0,-7-15 0,-1 0 0,0 0 0,1-1 0,0 1 0,0-1 0,0 0 0,0 0 0,0 0 0,0 0 0,0 0 0,1-1 0,-1 1 0,0-1 0,1 0 0,0 0 0,-1 0 0,1-1 0,-1 1 0,1-1 0,0 0 0,-1 0 0,1 0 0,0 0 0,-1-1 0,1 0 0,4-1 0,3-1 0,-1-1 0,1 0 0,-1-1 0,0 0 0,-1 0 0,0-1 0,1 0 0,-2-1 0,1 0 0,-1-1 0,0 0 0,10-13 0,10-14 0,39-66 0,-57 86 0,9-17 0,-10 15 0,1 1 0,19-24 0,-29 40 0,1-1 0,-1 0 0,1 0 0,0 1 0,-1-1 0,1 0 0,-1 1 0,1-1 0,0 1 0,0-1 0,-1 1 0,1-1 0,0 1 0,0 0 0,0-1 0,-1 1 0,1 0 0,0-1 0,0 1 0,0 0 0,0 0 0,0 0 0,0 0 0,0 0 0,0 0 0,0 1 0,-1-1 0,1 1 0,0 0 0,-1-1 0,1 1 0,0 0 0,-1-1 0,1 1 0,-1 0 0,1-1 0,-1 1 0,0 0 0,1 0 0,-1 0 0,0-1 0,0 1 0,1 0 0,-1 1 0,3 46 0,-7 17 0,-3-1 0,-2 0 0,-4 0 0,-2-1 0,-3-1 0,-45 105 0,16-71 0,43-84 0,12-16 0,14-19 0,84-141 0,-52 76 0,-49 79 0,2 0 0,-1 1 0,1 0 0,1 0 0,-1 0 0,1 1 0,0 1 0,1-1 0,0 1 0,0 1 0,0-1 0,1 2 0,-1-1 0,1 1 0,0 1 0,1 0 0,-1 0 0,0 1 0,1 0 0,0 1 0,11 0 0,-18 1 0,-1 0 0,1 0 0,-1 0 0,1 1 0,-1 0 0,1-1 0,-1 1 0,0 0 0,1 1 0,-1-1 0,0 1 0,0-1 0,0 1 0,0 0 0,0 0 0,-1 0 0,1 1 0,4 4 0,-4-2 0,1-1 0,-1 2 0,-1-1 0,1 0 0,-1 0 0,0 1 0,0-1 0,0 1 0,-1 0 0,1 7 0,0 10 0,-1-1 0,-1 1 0,-1 0 0,-7 37 0,4-40 0,2-9 0,0-1 0,1 1 0,0 0 0,1 21 0,0-32 0,0 1 0,0 0 0,0-1 0,0 1 0,0-1 0,0 1 0,0-1 0,0 1 0,0 0 0,0-1 0,1 1 0,-1-1 0,0 1 0,0-1 0,1 1 0,-1-1 0,0 1 0,1-1 0,-1 1 0,0-1 0,1 0 0,-1 1 0,1-1 0,-1 1 0,1-1 0,-1 0 0,1 0 0,-1 1 0,1-1 0,-1 0 0,1 0 0,-1 1 0,1-1 0,0 0 0,-1 0 0,1 0 0,-1 0 0,2 0 0,23-11 0,-21 9 0,58-38 0,-2-3 0,-2-3 0,54-55 0,-53 48 0,0 0 0,146-118 0,-182 158 0,-38 34 0,15-21 0,-346 502 0,331-478 0,6-12 0,1 0 0,0 0 0,1 1 0,0 0 0,1 0 0,1 1 0,0 0 0,-5 28 0,9-41 0,1 0 0,0 0 0,0 0 0,0 0 0,0 0 0,0 0 0,1 0 0,-1-1 0,0 1 0,0 0 0,1 0 0,-1 0 0,0 0 0,1 0 0,-1 0 0,1 0 0,-1 0 0,1-1 0,0 1 0,-1 0 0,1 0 0,0-1 0,-1 1 0,1 0 0,0-1 0,0 1 0,0-1 0,0 1 0,-1-1 0,1 1 0,0-1 0,0 0 0,0 1 0,0-1 0,0 0 0,0 0 0,0 0 0,0 0 0,0 0 0,0 0 0,0 0 0,2 0 0,9-1 0,0-1 0,0 0 0,0-1 0,0 0 0,-1-1 0,14-6 0,85-42 0,-78 37 0,126-63-30,1207-557-876,-1356 631 906,43-18 0,1 2 0,0 2 0,72-13 0,-118 30 0,0 0 0,0 0 0,0 1 0,0 0 0,0 0 0,0 0 0,-1 1 0,9 2 0,-14-2 0,1-1 0,-1 1 0,1-1 0,-1 1 0,0 0 0,1 0 0,-1 0 0,0 0 0,0 0 0,0 0 0,0 0 0,0 0 0,0 0 0,0 1 0,0-1 0,0 0 0,0 0 0,-1 1 0,1-1 0,0 1 0,-1-1 0,1 1 0,-1-1 0,0 1 0,0-1 0,1 1 0,-1-1 0,0 1 0,0-1 0,0 1 0,-1-1 0,1 1 0,0-1 0,0 1 0,-1-1 0,1 1 0,-1-1 0,-1 3 0,-15 38 187,-3-2 1,0 0-1,-3-1 0,-46 59 0,62-87-187,-9 11 0,-34 37 0,47-55 0,0-1 0,0 0 0,-1 0 0,1 0 0,-1 0 0,0 0 0,1-1 0,-1 1 0,-1-1 0,1 0 0,0-1 0,0 1 0,-1-1 0,1 1 0,-1-1 0,1 0 0,-1-1 0,-7 1 0,10-2 0,0 1 0,0-1 0,0 0 0,0 1 0,0-1 0,0 0 0,0 0 0,0-1 0,0 1 0,0 0 0,1-1 0,-1 1 0,1-1 0,-1 1 0,1-1 0,-1 0 0,1 1 0,0-1 0,0 0 0,0 0 0,0 0 0,0 0 0,0 0 0,1 0 0,-1-2 0,-2-9 0,0 0 0,1 0 0,0-17 0,-5-21 0,5 46 0,0 0 0,-1 1 0,0 0 0,1 0 0,-2-1 0,1 2 0,0-1 0,-1 0 0,0 1 0,0-1 0,0 1 0,0 0 0,0 1 0,-1-1 0,1 1 0,-1 0 0,0 0 0,1 0 0,-1 0 0,0 1 0,-8-1 0,-17-4 0,0 2 0,-1 1 0,1 1 0,-47 3 0,-129 22 0,108-10 0,-130 19 0,-85 8 0,294-38 0,-47 2 0,61-4 0,1 0 0,0-1 0,0 1 0,0-1 0,0 0 0,0 0 0,0 0 0,0-1 0,0 1 0,1-1 0,-6-3 0,8 4 0,0 0 0,0 1 0,1-1 0,-1 0 0,1 0 0,-1 0 0,1 0 0,-1 0 0,1 0 0,0 0 0,-1 0 0,1 0 0,0 0 0,0 0 0,0 0 0,0 0 0,0-1 0,0 1 0,0 0 0,0 0 0,0 0 0,0 0 0,0 0 0,1 0 0,-1 0 0,0 0 0,1 0 0,-1 0 0,1 0 0,-1 0 0,1 0 0,0 1 0,-1-1 0,1 0 0,0 0 0,0 0 0,-1 1 0,1-1 0,2-1 0,35-30 0,-37 31 0,51-32 0,1 2 0,1 2 0,74-28 0,-102 48 0,1 1 0,-1 1 0,1 2 0,0 0 0,35-1 0,-8 4 0,90 9 0,-137-6 0,0-1 0,0 1 0,0 1 0,0-1 0,0 1 0,0 0 0,0 1 0,0 0 0,-1 0 0,1 0 0,-1 1 0,0 0 0,0 0 0,0 1 0,9 9 0,-9-7 0,-1 1 0,-1-1 0,0 1 0,0 0 0,0 0 0,-1 1 0,0-1 0,0 1 0,-1 0 0,-1-1 0,1 1 0,-1 13 0,-1 85 0,-1-75 0,3 48 0,-1-75 0,-1 0 0,1-1 0,0 1 0,0-1 0,1 1 0,0-1 0,-1 1 0,1-1 0,1 0 0,-1 1 0,1-1 0,-1 0 0,1-1 0,0 1 0,0-1 0,1 1 0,-1-1 0,1 0 0,0 0 0,0 0 0,0-1 0,0 1 0,0-1 0,0 0 0,1 0 0,-1-1 0,1 1 0,-1-1 0,1 0 0,6 1 0,8 0 0,-1-1 0,1-1 0,0-1 0,0 0 0,-1-1 0,27-6 0,97-29 0,179-71 0,-10 3 0,-307 104 0,53-11 0,-57 12 0,1 0 0,-1 0 0,1 0 0,-1 0 0,1 0 0,0 0 0,-1 0 0,1 0 0,-1 0 0,1 0 0,-1 1 0,1-1 0,0 0 0,-1 0 0,1 1 0,-1-1 0,1 0 0,-1 1 0,0-1 0,1 0 0,-1 1 0,1-1 0,-1 0 0,1 1 0,-1-1 0,0 1 0,0-1 0,1 1 0,-1 1 0,0-1 0,0 1 0,0-1 0,-1 1 0,1-1 0,-1 1 0,1-1 0,-1 1 0,1-1 0,-1 1 0,0-1 0,1 0 0,-1 1 0,0-1 0,0 0 0,-1 2 0,-70 76 0,3-4 0,47-46 0,12-14 0,0-1 0,-1-1 0,0 0 0,-1 0 0,0-2 0,-1 1 0,-1-1 0,-17 11 0,-37 12 0,-1-2 0,-2-3 0,-1-4 0,0-3 0,-135 24 0,-1062 72 0,1242-119 0,38-4 0,43-6 0,80-12 0,42-4 0,291-86 0,-193 17 0,432-126 0,-649 210 0,-37 9 0,-1 0 0,0-1 0,0-1 0,-1-1 0,0-1 0,0 0 0,0-1 0,-1-1 0,26-17 0,34-42 0,-22 19 0,108-74 0,-156 118 0,0 1 0,0 1 0,0-1 0,1 1 0,-1 1 0,1-1 0,0 1 0,14-2 0,-19 4 0,-1 0 0,1 0 0,0 0 0,-1 0 0,1 0 0,0 1 0,-1-1 0,1 1 0,0 0 0,-1 0 0,1 0 0,-1 0 0,1 0 0,-1 1 0,0-1 0,0 1 0,1-1 0,-1 1 0,0 0 0,0 0 0,-1 0 0,1 0 0,0 0 0,-1 0 0,1 0 0,-1 1 0,0-1 0,1 1 0,0 2 0,2 8 0,0 1 0,-1-1 0,0 1 0,-1-1 0,0 1 0,-1 0 0,-1 0 0,-2 19 0,0-12 0,-1 1 0,-1 0 0,-1-1 0,-12 33 0,-3-10 0,-2 0 0,-50 73 0,23-39 0,44-69 0,0 0 0,1 1 0,1-1 0,-4 14 0,7-22 0,-1 0 0,1 1 0,0-1 0,0 0 0,-1 0 0,1 1 0,0-1 0,0 0 0,0 1 0,1-1 0,-1 0 0,0 1 0,0-1 0,1 0 0,-1 0 0,1 1 0,0 1 0,0-3 0,0 1 0,0-1 0,0 1 0,0-1 0,0 0 0,0 0 0,0 0 0,0 1 0,0-1 0,0 0 0,0 0 0,0 0 0,1 0 0,-1-1 0,0 1 0,0 0 0,0 0 0,0-1 0,0 1 0,0 0 0,0-1 0,0 1 0,-1-1 0,1 1 0,0-1 0,0 0 0,1 0 0,37-25 0,-1-2 0,-2-1 0,0-2 0,46-53 0,-61 62 0,291-335 0,-297 338 0,-12 14 0,1 0 0,0-1 0,0 1 0,0 1 0,1-1 0,-1 0 0,1 1 0,0 0 0,9-4 0,-14 7 0,0 1 0,0 0 0,0 0 0,1 0 0,-1 0 0,0 0 0,0 0 0,1 0 0,-1 0 0,0 0 0,1-1 0,-1 1 0,0 0 0,0 0 0,1 1 0,-1-1 0,0 0 0,0 0 0,1 0 0,-1 0 0,0 0 0,0 0 0,1 0 0,-1 0 0,0 0 0,0 0 0,1 1 0,-1-1 0,0 0 0,0 0 0,0 0 0,1 1 0,-1-1 0,0 0 0,0 0 0,0 0 0,0 1 0,0-1 0,1 0 0,-1 0 0,0 1 0,0-1 0,0 0 0,0 0 0,0 1 0,0-1 0,0 0 0,-1 21 0,-10 21 0,9-36 0,-147 408 0,180-513 0,-3 32 0,-6 10 0,2 1 0,57-94 0,-80 149 0,-1-1 0,1 0 0,0 1 0,0-1 0,0 1 0,0-1 0,0 1 0,0-1 0,1 1 0,-1 0 0,0 0 0,1-1 0,-1 1 0,1 0 0,-1 0 0,1 1 0,0-1 0,-1 0 0,1 0 0,0 1 0,0-1 0,-1 1 0,1-1 0,0 1 0,0 0 0,2 0 0,-2 1 0,0 1 0,-1-1 0,1 1 0,-1-1 0,1 1 0,-1 0 0,0-1 0,0 1 0,1 0 0,-1 0 0,0 0 0,-1 0 0,1 0 0,0 0 0,-1 0 0,1 0 0,-1 1 0,1-1 0,-1 0 0,0 4 0,4 46 0,-7 102 0,2 16 0,1-168 0,7 40 0,-7-42 0,0 1 0,0 0 0,0 0 0,1 0 0,-1 0 0,0-1 0,1 1 0,-1 0 0,0 0 0,1-1 0,-1 1 0,1 0 0,-1-1 0,1 1 0,-1 0 0,1-1 0,0 1 0,-1-1 0,1 1 0,0-1 0,-1 1 0,1-1 0,0 1 0,0-1 0,-1 0 0,1 1 0,0-1 0,0 0 0,0 0 0,0 0 0,-1 0 0,1 1 0,0-1 0,0 0 0,0 0 0,0-1 0,0 1 0,-1 0 0,1 0 0,0 0 0,0-1 0,0 1 0,-1 0 0,2-1 0,12-8 0,-1 0 0,0-1 0,-1 0 0,0-1 0,-1-1 0,0 0 0,15-21 0,0-3 0,32-62 0,-36 52 0,24-74 0,-38 98 0,-1 8 0,-3 15 0,0 26 0,-6 48 0,-23 95 0,-2 18 0,27-188 0,0 0 0,0 0 0,0 0 0,0-1 0,0 1 0,0 0 0,0 0 0,0 0 0,0 0 0,0 0 0,0 0 0,0-1 0,0 1 0,0 0 0,0 0 0,0 0 0,1 0 0,-1 0 0,0 0 0,0 0 0,0 0 0,0-1 0,0 1 0,0 0 0,0 0 0,0 0 0,0 0 0,1 0 0,-1 0 0,0 0 0,0 0 0,0 0 0,0 0 0,0 0 0,0 0 0,0 0 0,1 0 0,-1 0 0,0 0 0,0 0 0,0 0 0,0 0 0,0 0 0,0 0 0,1 0 0,-1 0 0,0 0 0,0 0 0,0 0 0,0 0 0,0 0 0,0 0 0,0 0 0,1 0 0,-1 0 0,0 0 0,0 1 0,0-1 0,0 0 0,0 0 0,0 0 0,0 0 0,0 0 0,0 0 0,0 1 0,14-19 0,12-26 0,-8 4 0,36-69 0,-49 99 0,2 1 0,-1-1 0,1 1 0,0 0 0,1 1 0,0 0 0,17-14 0,-24 21 0,1 0 0,-1 0 0,1 0 0,-1 0 0,1 0 0,0 0 0,-1 0 0,1 1 0,0-1 0,-1 1 0,1-1 0,0 1 0,0-1 0,0 1 0,-1 0 0,1 0 0,0 0 0,0 0 0,0 0 0,-1 1 0,1-1 0,0 0 0,0 1 0,-1 0 0,1-1 0,0 1 0,-1 0 0,1 0 0,0 0 0,-1 0 0,1 0 0,-1 0 0,0 0 0,1 0 0,-1 0 0,0 1 0,0-1 0,0 1 0,0-1 0,0 1 0,0-1 0,0 1 0,0 0 0,-1-1 0,1 1 0,0 2 0,3 8 0,0 0 0,-1 0 0,0 1 0,-1-1 0,1 17 0,-3-12 0,0 0 0,-1 1 0,-1-1 0,-1 0 0,0 0 0,-2 0 0,0 0 0,0-1 0,-2 1 0,0-1 0,0-1 0,-2 0 0,0 0 0,-1 0 0,0-1 0,-1-1 0,-1 0 0,0 0 0,0-1 0,-2-1 0,-19 14 0,-27 12-1365,-2-3-5461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43.1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1 781 24575,'15'-1'0,"1"1"0,-1 1 0,1 0 0,-1 1 0,23 6 0,-32-5 0,0-1 0,-1 1 0,0 0 0,1 0 0,-1 0 0,0 1 0,-1 0 0,1 0 0,-1 0 0,1 1 0,-1-1 0,-1 1 0,1 0 0,-1 0 0,1 0 0,4 12 0,-1 4 0,0 0 0,-1 0 0,-1 1 0,-1 0 0,-1 1 0,-1-1 0,-1 0 0,-3 30 0,4 33 0,-2-82 0,0-1 0,0 0 0,0 1 0,0-1 0,0 1 0,1-1 0,-1 1 0,1-1 0,0 0 0,0 1 0,0-1 0,0 0 0,0 0 0,2 3 0,-2-5 0,-1 0 0,1 0 0,0 0 0,-1 1 0,1-1 0,-1 0 0,1-1 0,0 1 0,-1 0 0,1 0 0,0 0 0,-1 0 0,1 0 0,-1 0 0,1-1 0,-1 1 0,1 0 0,0-1 0,-1 1 0,1 0 0,-1-1 0,1 1 0,-1-1 0,0 1 0,1 0 0,-1-1 0,1 1 0,-1-1 0,0 1 0,1-1 0,-1 0 0,1 0 0,6-12 0,1 0 0,-2 0 0,7-17 0,4-20 0,-2 0 0,-2-2 0,-2 0 0,6-86 0,-18 145 0,-1 0 0,1 1 0,-2-1 0,1 0 0,-1 0 0,0 0 0,-1 0 0,-4 6 0,-42 60 0,16-25 0,28-38 0,-5 8 0,0 0 0,-1-1 0,0 0 0,-2-1 0,0 0 0,-1-1 0,-33 26 0,48-41 0,0 0 0,0 0 0,0 0 0,0 0 0,0 0 0,0 0 0,0 1 0,0-1 0,-1 0 0,1 0 0,0 0 0,0 0 0,0 0 0,0 0 0,0 0 0,0 0 0,0 0 0,-1 0 0,1 0 0,0 0 0,0 0 0,0 0 0,0 0 0,0 0 0,0 0 0,-1 0 0,1 0 0,0 0 0,0 0 0,0 0 0,0 0 0,0 0 0,0 0 0,-1 0 0,1 0 0,0 0 0,0 0 0,0 0 0,0 0 0,0 0 0,0-1 0,0 1 0,-1 0 0,1 0 0,0 0 0,0 0 0,0 0 0,0 0 0,0 0 0,0-1 0,0 1 0,0 0 0,0 0 0,0 0 0,0 0 0,0 0 0,0 0 0,0-1 0,0 1 0,0 0 0,2-14 0,11-16 0,5-1 0,1 1 0,1 1 0,39-42 0,82-73 0,-139 142 0,45-43 0,2 3 0,1 1 0,91-54 0,-134 91 0,0 0 0,1 1 0,0 0 0,-1 0 0,1 1 0,0 0 0,1 0 0,-1 1 0,0 0 0,0 1 0,1-1 0,15 3 0,-19-1 0,-1-1 0,1 2 0,0-1 0,0 0 0,-1 1 0,1 0 0,0 0 0,-1 0 0,0 1 0,0 0 0,1-1 0,-2 1 0,1 1 0,0-1 0,-1 1 0,1-1 0,-1 1 0,0 0 0,0 0 0,-1 0 0,1 1 0,2 6 0,2 7 0,-1 0 0,-1 0 0,-1 0 0,-1 1 0,0 0 0,0 27 0,-12 114 0,4-109 0,3 59 0,1-108 0,1-1 0,0 0 0,0 1 0,0-1 0,0 0 0,0 1 0,0-1 0,1 0 0,-1 0 0,0 1 0,1-1 0,-1 0 0,1 0 0,-1 1 0,1-1 0,0 0 0,-1 0 0,1 0 0,0 0 0,0 0 0,0 0 0,0 0 0,0 0 0,0 0 0,0-1 0,0 1 0,2 1 0,-1-2 0,1 0 0,0 0 0,0 0 0,-1 0 0,1 0 0,0-1 0,0 0 0,-1 1 0,1-1 0,0 0 0,-1 0 0,4-2 0,31-16 0,-2-2 0,0-1 0,-1-2 0,51-46 0,-38 31 0,195-171 0,-216 189 0,-25 21 0,-1 0 0,0 0 0,0 0 0,0 0 0,1 0 0,-1 0 0,0 0 0,0 0 0,0 0 0,0 1 0,0-1 0,1 0 0,-1 0 0,0 0 0,0 0 0,0 0 0,0 0 0,0 0 0,0 1 0,1-1 0,-1 0 0,0 0 0,0 0 0,0 0 0,0 1 0,0-1 0,0 0 0,0 0 0,0 0 0,0 0 0,0 1 0,0-1 0,0 0 0,0 0 0,0 0 0,0 0 0,0 1 0,0-1 0,0 0 0,0 0 0,0 0 0,0 1 0,0-1 0,0 0 0,0 0 0,0 0 0,0 0 0,-1 0 0,1 1 0,0-1 0,0 0 0,0 0 0,0 0 0,0 0 0,0 0 0,-1 0 0,1 1 0,0-1 0,0 0 0,0 0 0,0 0 0,-1 0 0,1 0 0,0 0 0,0 0 0,-33 47 0,-32 24 0,-88 76 0,137-132 0,9-9 0,0 0 0,-1 0 0,0-1 0,-1 0 0,1 0 0,-1 0 0,0-1 0,-12 3 0,-2-1 0,-1-1 0,-25 2 0,32-3 0,1 1 0,-1 0 0,1 1 0,0 1 0,0 0 0,-19 12 0,-36 16 0,53-27 0,-1-1 0,0-1 0,0-1 0,0-1 0,-36 3 0,51-6 0,0-1 0,0 0 0,0 0 0,0 0 0,0-1 0,0 0 0,0 1 0,0-1 0,0-1 0,0 1 0,0-1 0,0 1 0,1-1 0,-1 0 0,1 0 0,-1-1 0,1 1 0,0-1 0,0 1 0,0-1 0,0 0 0,1 0 0,-1 0 0,1-1 0,-1 1 0,1-1 0,0 1 0,1-1 0,-1 0 0,1 0 0,-1 1 0,1-1 0,0 0 0,0-6 0,-1 1 0,1-1 0,0 0 0,0 1 0,1-1 0,0 0 0,1 0 0,0 1 0,1-1 0,0 0 0,0 1 0,7-17 0,-2 12 0,1 1 0,0 0 0,0 0 0,2 0 0,-1 1 0,21-19 0,9-8 0,1 2 0,87-61 0,-107 85 0,0 1 0,0 1 0,2 1 0,-1 2 0,1-1 0,0 2 0,1 1 0,-1 1 0,38-3 0,-44 6 0,0 2 0,0 0 0,0 1 0,0 0 0,0 1 0,0 1 0,-1 1 0,26 8 0,-31-7 0,0 0 0,0 1 0,0 0 0,0 0 0,-1 1 0,0 0 0,-1 1 0,0 0 0,0 0 0,0 0 0,-1 1 0,11 19 0,-8-11 0,-2 0 0,0 1 0,0 0 0,-2 0 0,0 1 0,-2 0 0,4 22 0,-2 16 0,-1 60 0,1 9 0,-6-126 0,-1 0 0,1 1 0,0-1 0,0 1 0,0-1 0,0 1 0,0-1 0,0 1 0,0-1 0,0 1 0,0-1 0,0 0 0,0 1 0,0-1 0,0 1 0,0-1 0,0 1 0,0-1 0,0 1 0,1-1 0,-1 0 0,0 1 0,0-1 0,0 1 0,1-1 0,-1 0 0,0 1 0,1-1 0,-1 0 0,0 1 0,1-1 0,-1 0 0,1 1 0,-1-1 0,0 0 0,1 0 0,-1 0 0,1 1 0,-1-1 0,0 0 0,1 0 0,-1 0 0,1 0 0,-1 0 0,1 0 0,-1 0 0,1 0 0,-1 0 0,1 0 0,-1 0 0,1 0 0,-1 0 0,0 0 0,1-1 0,-1 1 0,1 0 0,-1 0 0,1-1 0,24-24 0,-23 24 0,231-301 0,-203 267 0,-4 1 0,2 1 0,2 2 0,0 1 0,2 1 0,39-26 0,-70 54 0,0 0 0,0 1 0,-1-1 0,1 0 0,0 1 0,0-1 0,0 1 0,1-1 0,-1 1 0,0-1 0,0 1 0,0 0 0,0 0 0,0-1 0,0 1 0,0 0 0,1 0 0,-1 0 0,0 0 0,0 1 0,0-1 0,0 0 0,2 1 0,-3-1 0,1 1 0,-1 0 0,1 0 0,0 0 0,-1 0 0,0-1 0,1 1 0,-1 0 0,0 0 0,1 0 0,-1 0 0,0 0 0,0 0 0,0 0 0,0 0 0,0 0 0,0 0 0,0 0 0,0 0 0,0 1 0,-16 55 0,16-55 0,-85 258 0,80-224 0,5-36 0,0 0 0,0 0 0,0 1 0,0-1 0,0 0 0,0 1 0,0-1 0,0 0 0,0 0 0,1 1 0,-1-1 0,0 0 0,0 1 0,0-1 0,0 0 0,0 0 0,0 0 0,1 1 0,-1-1 0,0 0 0,0 0 0,0 1 0,1-1 0,-1 0 0,0 0 0,0 0 0,0 0 0,1 1 0,-1-1 0,0 0 0,0 0 0,1 0 0,-1 0 0,0 0 0,1 0 0,-1 0 0,1 0 0,12-5 0,20-19 0,-25 17 0,133-95 0,5 6 0,252-123 0,-396 217 0,15-7 0,0 1 0,0 0 0,1 1 0,0 1 0,0 0 0,1 2 0,23-3 0,-39 6 0,-1 1 0,1 1 0,0-1 0,-1 0 0,1 1 0,0-1 0,-1 1 0,1 0 0,-1 0 0,1 0 0,-1 0 0,1 0 0,-1 1 0,1-1 0,-1 1 0,0-1 0,0 1 0,0 0 0,0 0 0,0 0 0,-1 0 0,1 0 0,0 0 0,-1 1 0,0-1 0,1 1 0,-1-1 0,0 1 0,0-1 0,0 1 0,-1-1 0,1 1 0,-1 0 0,1-1 0,-1 1 0,0 0 0,0 3 0,0 9 0,0 1 0,-1-1 0,-1 1 0,0-1 0,-6 19 0,-2-1 0,-2-1 0,-1-1 0,-2 0 0,-1-1 0,-1 0 0,-2-1 0,-1-1 0,-1-1 0,-1-1 0,-34 31 0,51-52 0,0 0 0,0 0 0,0 0 0,0-1 0,-1 0 0,0 0 0,1-1 0,-1 0 0,-1 0 0,-11 5 0,17-8 0,0 0 0,1 0 0,-1 1 0,1-1 0,-1 0 0,0 0 0,1 0 0,-1 0 0,0 0 0,1 0 0,-1 0 0,1 0 0,-1 0 0,0 0 0,1 0 0,-1 0 0,1-1 0,-1 1 0,0 0 0,1 0 0,-1-1 0,1 1 0,-1 0 0,1-1 0,-1 1 0,1 0 0,-1-1 0,1 1 0,-1-1 0,0 0 0,7-18 0,27-21 0,48-40 0,3 3 0,4 3 0,129-82 0,-157 123 0,-59 33 0,-1-1 0,1 0 0,0 1 0,-1 0 0,1-1 0,0 1 0,0-1 0,-1 1 0,1 0 0,0 0 0,0-1 0,0 1 0,0 0 0,-1 0 0,1 0 0,0 0 0,0 0 0,0 0 0,0 0 0,0 0 0,-1 0 0,1 0 0,0 1 0,0-1 0,0 0 0,-1 1 0,1-1 0,1 1 0,-2 1 0,0 0 0,-1 0 0,1 0 0,-1 0 0,0-1 0,1 1 0,-1 0 0,0 0 0,0-1 0,0 1 0,0-1 0,-1 1 0,1-1 0,0 1 0,-2 1 0,-42 46 0,-3-2 0,-99 76 0,-132 74 0,215-154 0,-103 72 0,-252 165 0,399-268 0,3 0 0,0-1 0,-2 0 0,1-2 0,-1 0 0,-1-1 0,-36 10 0,54-17 0,1-1 0,-1 1 0,0-1 0,0 0 0,0 1 0,0-1 0,1 0 0,-1 0 0,0-1 0,0 1 0,0 0 0,1-1 0,-1 1 0,0-1 0,0 1 0,1-1 0,-1 0 0,0 0 0,1 1 0,-1-1 0,1 0 0,-1-1 0,1 1 0,-1 0 0,1 0 0,0-1 0,0 1 0,0-1 0,0 1 0,0-1 0,0 1 0,0-1 0,0 1 0,0-1 0,1 0 0,-1 0 0,1 1 0,-1-1 0,1 0 0,0 0 0,0 0 0,0 1 0,0-1 0,0-4 0,1-7 0,0 0 0,1 0 0,0 0 0,7-22 0,-9 35 0,13-39 0,2 1 0,1 1 0,1 0 0,3 1 0,23-33 0,131-161 0,-162 216 0,48-62 0,3 4 0,4 2 0,2 3 0,83-61 0,-127 110 0,2 1 0,0 1 0,58-24 0,-77 36 0,-1 1 0,1 1 0,0-1 0,0 1 0,0 1 0,0-1 0,0 1 0,0 1 0,1-1 0,-1 1 0,0 1 0,0 0 0,0 0 0,0 0 0,0 1 0,0 1 0,0-1 0,0 1 0,-1 0 0,11 7 0,-13-6 0,1 1 0,-1 0 0,0 1 0,-1 0 0,1-1 0,-1 1 0,-1 1 0,1-1 0,-1 0 0,0 1 0,0 0 0,-1 0 0,0 0 0,0 0 0,0 0 0,0 14 0,1 13 0,-2 0 0,-5 47 0,2-37 0,2-41 0,0 14 0,-1-1 0,0 1 0,-1-1 0,0 0 0,-2 0 0,-8 27 0,4-31 0,4-15 0,3 1 0,1 0 0,0 0 0,0 0 0,0 0 0,1 0 0,-1 0 0,1 0 0,-1 1 0,1-1 0,-1 0 0,1 0 0,1-2 0,15-23 0,0 1 0,2 1 0,1 0 0,34-31 0,100-78 0,-147 128 0,75-54 0,-73 55 0,0-1 0,1 2 0,-1-1 0,1 1 0,0 1 0,0 0 0,14-3 0,-21 6 0,-1 0 0,0-1 0,1 1 0,-1 0 0,1 0 0,-1 0 0,0 1 0,1-1 0,-1 1 0,0-1 0,1 1 0,-1 0 0,0 0 0,0 0 0,0 0 0,0 0 0,0 0 0,0 0 0,0 1 0,0-1 0,0 1 0,2 2 0,-2-1 0,1 1 0,-1 0 0,1 1 0,-1-1 0,0 0 0,-1 1 0,1-1 0,-1 1 0,0 0 0,1 6 0,0 10 0,-1-1 0,-1 0 0,0 0 0,-5 24 0,2-29 0,0 1 0,0 0 0,-2-1 0,0 1 0,-1-1 0,0-1 0,-1 1 0,-1-1 0,0 0 0,-1-1 0,-1 0 0,0 0 0,-19 18 0,22-24 0,-15 16 0,18-17 0,10-9 0,26-23 0,-21 17 0,-1 0 0,1 1 0,0 0 0,14-6 0,-10 9 0,-12 11 0,-20 26 0,-34 30 0,-108 104 0,19-24 0,-10 48 0,45-53 0,102-133 0,0 0 0,0 0 0,-1 1 0,1-2 0,-1 1 0,0 0 0,0-1 0,-1 0 0,1 0 0,-1 0 0,1 0 0,-1-1 0,-6 2 0,11-4 0,0 0 0,-1 1 0,1-1 0,-1 0 0,1 0 0,0 0 0,-1 0 0,1 0 0,-1 0 0,1-1 0,0 1 0,-1 0 0,1 0 0,0 0 0,-1 0 0,1 0 0,-1 0 0,1-1 0,0 1 0,0 0 0,-1 0 0,1-1 0,0 1 0,-1 0 0,1 0 0,0-1 0,0 1 0,-1 0 0,1-1 0,0 1 0,0 0 0,0-1 0,-1 1 0,1 0 0,0-1 0,0 1 0,0-1 0,0 1 0,0 0 0,0-1 0,0 1 0,0-1 0,0 1 0,0 0 0,0-1 0,0 1 0,0 0 0,0-1 0,8-22 0,5 1 0,1 1 0,0 1 0,1 0 0,25-25 0,83-71 0,-68 67 0,-25 20 0,131-114 0,-131 119 0,2 1 0,1 1 0,49-24 0,-73 41 0,0 1 0,0 1 0,1-1 0,-1 1 0,1 1 0,0 0 0,11-1 0,-19 3 0,1 0 0,-1 0 0,1 0 0,0 1 0,-1-1 0,1 0 0,-1 1 0,1 0 0,-1 0 0,1 0 0,-1 0 0,1 0 0,-1 0 0,0 0 0,0 1 0,0-1 0,0 1 0,0 0 0,0 0 0,0-1 0,0 1 0,-1 0 0,1 1 0,-1-1 0,1 0 0,-1 0 0,0 1 0,0-1 0,0 0 0,0 1 0,1 3 0,2 15 0,-1 1 0,-1-1 0,0 1 0,-2 0 0,-3 32 0,1 16 0,1-66 0,1 0 0,0-1 0,0 1 0,0 0 0,1-1 0,-1 1 0,1 0 0,0-1 0,0 1 0,0-1 0,0 1 0,1-1 0,-1 0 0,1 0 0,0 1 0,0-1 0,0 0 0,0-1 0,1 1 0,-1 0 0,5 3 0,-3-5 0,0 1 0,0-1 0,0 0 0,0 0 0,0-1 0,1 1 0,-1-1 0,0 0 0,1 0 0,-1 0 0,0-1 0,0 1 0,0-1 0,1 0 0,-1-1 0,0 1 0,0-1 0,6-3 0,22-9 0,-2-1 0,0-2 0,-1-1 0,31-25 0,101-95 0,-158 135 0,217-202 0,-288 263 0,-3-3 0,-2-3 0,-2-3 0,-3-3 0,-103 43 0,157-79 0,-1-1 0,0-2 0,-48 9 0,66-14 0,-1-1 0,0-1 0,0 1 0,0-1 0,0 0 0,1-1 0,-1 0 0,0 0 0,0 0 0,1-1 0,-1-1 0,1 1 0,-1-1 0,1 0 0,0-1 0,-12-7 0,15 6 0,0 0 0,-1 0 0,2 0 0,-1-1 0,1 1 0,-1-1 0,1 0 0,1 0 0,-1 0 0,1 0 0,0 0 0,1 0 0,-1-1 0,1 1 0,1-1 0,-1-6 0,0-13 0,2 0 0,5-44 0,7 4 0,2 1 0,3 1 0,3 1 0,3 0 0,51-96 0,-61 132 0,2 0 0,1 1 0,1 1 0,1 0 0,1 1 0,1 2 0,1 0 0,1 1 0,1 1 0,27-17 0,-44 33 0,-1 1 0,1-1 0,0 1 0,0 0 0,1 1 0,-1-1 0,0 1 0,1 1 0,-1 0 0,12-1 0,-16 2 0,0 0 0,0 0 0,0 0 0,0 1 0,0-1 0,0 1 0,-1 0 0,1-1 0,0 1 0,0 1 0,0-1 0,-1 0 0,1 1 0,-1-1 0,1 1 0,-1 0 0,0 0 0,1 0 0,-1 0 0,0 0 0,0 1 0,-1-1 0,1 0 0,0 1 0,-1-1 0,1 1 0,-1 0 0,0 0 0,1 3 0,1 5 0,-1 0 0,-1 0 0,1 0 0,-2 1 0,0-1 0,0 1 0,-1-1 0,0 0 0,-1 1 0,-5 15 0,-6 19 0,-22 50 0,24-69 0,-132 315 0,134-321 0,-2 0 0,-21 33 0,30-50 0,0 0 0,-1 0 0,1-1 0,-1 1 0,0-1 0,0 0 0,-1 0 0,1 0 0,0 0 0,-1-1 0,0 1 0,0-1 0,0 0 0,0 0 0,0 0 0,0-1 0,0 1 0,0-1 0,-1 0 0,1 0 0,-6 0 0,8-2 0,0 1 0,0 0 0,0-1 0,0 1 0,0-1 0,0 0 0,0 1 0,1-1 0,-1 0 0,0 0 0,1 0 0,-1 0 0,0-1 0,1 1 0,-1 0 0,1-1 0,0 1 0,-1-1 0,1 1 0,-1-3 0,-1 0 0,1-1 0,0 0 0,0 0 0,0 0 0,1 0 0,-1 0 0,0-9 0,1 2 0,0 0 0,1 0 0,0-1 0,1 1 0,0 0 0,3-13 0,5-2 0,1 0 0,1 0 0,1 1 0,1 1 0,2 0 0,0 1 0,22-26 0,11-8 0,82-76 0,-61 69 0,2 3 0,4 3 0,1 4 0,118-64 0,-183 113 0,0 1 0,1 0 0,0 0 0,0 2 0,0-1 0,16-1 0,-24 4 0,-1 1 0,1 0 0,0-1 0,-1 2 0,1-1 0,0 0 0,0 1 0,-1-1 0,1 1 0,-1 0 0,1 1 0,-1-1 0,1 0 0,-1 1 0,0 0 0,0 0 0,0 0 0,0 0 0,0 0 0,0 1 0,0-1 0,-1 1 0,1 0 0,-1 0 0,0 0 0,2 3 0,3 9 0,-1 1 0,-1 0 0,-1 0 0,0 0 0,-1 1 0,-1-1 0,0 1 0,-1-1 0,-2 25 0,1-7 0,0 16 0,-3 0 0,-1 0 0,-3-1 0,-2 1 0,-2-2 0,-3 1 0,-1-2 0,-25 53 0,20-65 0,19-35 0,1 1 0,0-1 0,0 0 0,0 0 0,0 1 0,0-1 0,0 0 0,0 1 0,0-1 0,-1 0 0,1 0 0,0 1 0,0-1 0,0 0 0,0 0 0,-1 1 0,1-1 0,0 0 0,0 0 0,-1 0 0,1 1 0,0-1 0,0 0 0,-1 0 0,1 0 0,0 0 0,-1 0 0,1 0 0,0 0 0,-1 0 0,1 0 0,0 0 0,0 1 0,-1-2 0,1 1 0,0 0 0,-1 0 0,1 0 0,0 0 0,-1 0 0,1 0 0,0 0 0,0 0 0,-1 0 0,1 0 0,0-1 0,-1 1 0,1 0 0,0 0 0,0 0 0,0-1 0,-1 1 0,1 0 0,0-20 0,8-4 0,0 0 0,2 1 0,23-43 0,-5 13 0,72-143 0,22-46 0,-94 175 0,-15 34 0,2-1 0,1 2 0,34-53 0,-49 84 0,-1 1 0,0 0 0,0-1 0,0 1 0,0 0 0,1-1 0,-1 1 0,0 0 0,0-1 0,1 1 0,-1 0 0,0 0 0,1-1 0,-1 1 0,0 0 0,1 0 0,-1 0 0,0-1 0,1 1 0,-1 0 0,0 0 0,1 0 0,-1 0 0,0 0 0,1 0 0,-1 0 0,1 0 0,-1 0 0,0 0 0,1 0 0,-1 0 0,0 0 0,1 0 0,-1 0 0,1 0 0,6 15 0,-4 27 0,-3-40 0,-1 46 0,-1 0 0,-3 0 0,-17 68 0,-47 141 0,50-194 0,-93 274 0,89-294 0,23-42 0,0-1 0,-1 1 0,1-1 0,0 1 0,-1-1 0,1 1 0,0-1 0,-1 0 0,1 1 0,-1-1 0,1 1 0,-1-1 0,1 0 0,-1 0 0,1 1 0,-1-1 0,1 0 0,-1 0 0,1 0 0,-1 1 0,1-1 0,-1 0 0,0 0 0,1 0 0,-2 0 0,2-1 0,-1 0 0,0 0 0,0 0 0,1 0 0,-1 0 0,1 0 0,-1 0 0,1 0 0,-1 0 0,1 0 0,0 0 0,-1 0 0,1 0 0,0 0 0,0-1 0,0 1 0,0 0 0,0 0 0,0-1 0,1-12 0,1 1 0,0-1 0,1 1 0,0 0 0,2 0 0,-1 1 0,1-1 0,1 1 0,0 0 0,10-14 0,-5 6 0,25-46 0,4 2 0,60-76 0,-70 110 0,-29 30 0,-1-1 0,0 1 0,0 0 0,0 0 0,1-1 0,-1 1 0,0 0 0,0 0 0,0 0 0,1 0 0,-1-1 0,0 1 0,0 0 0,1 0 0,-1 0 0,0 0 0,1 0 0,-1 0 0,0 0 0,0 0 0,1 0 0,-1 0 0,0 0 0,1 0 0,-1 0 0,0 0 0,1 0 0,-1 0 0,0 0 0,0 0 0,1 0 0,-1 0 0,0 0 0,0 1 0,1-1 0,-1 0 0,0 0 0,0 0 0,1 0 0,-1 1 0,0-1 0,0 0 0,0 0 0,1 1 0,-1-1 0,1 20 0,-13 32 0,10-47 0,-34 114 0,-5-1 0,-68 135 0,104-244 0,0 1 0,-1-1 0,0 0 0,0 0 0,-1-1 0,0 0 0,-1 0 0,0-1 0,0 0 0,-15 10 0,-2-3 0,1-1 0,-47 17 0,41-18 0,-76 36 0,65-27 0,-83 27 0,122-47 0,1-1 0,0 1 0,-1-1 0,1 1 0,-1-1 0,1 1 0,-1-1 0,1 0 0,-1 0 0,1 0 0,-1 0 0,1 0 0,-1 0 0,1 0 0,-1-1 0,1 1 0,-1 0 0,1-1 0,-1 1 0,1-1 0,0 0 0,-1 1 0,1-1 0,0 0 0,-1 0 0,1 0 0,-2-1 0,3 0 0,-1 0 0,1-1 0,-1 1 0,1 0 0,0 0 0,-1 0 0,1 0 0,0 0 0,1 0 0,-1-1 0,0 1 0,1 0 0,-1 0 0,1 0 0,-1 0 0,1 0 0,0 0 0,0 0 0,0 0 0,0 1 0,2-3 0,19-31 0,2 2 0,2 0 0,1 2 0,50-46 0,-48 48 0,133-121 0,6 7 0,198-128 0,-310 224 0,-44 35 0,1 1 0,1 0 0,16-10 0,-29 20 0,0 1 0,0-1 0,1 1 0,-1-1 0,0 1 0,0-1 0,0 1 0,1-1 0,-1 1 0,0 0 0,0 0 0,1 0 0,-1 0 0,0 0 0,0 0 0,1 0 0,-1 0 0,0 0 0,0 1 0,1-1 0,-1 0 0,0 1 0,0-1 0,0 1 0,0-1 0,1 1 0,-1 0 0,0 0 0,0-1 0,0 1 0,0 0 0,-1 0 0,1 0 0,0 0 0,0 0 0,0 0 0,-1 0 0,1 0 0,-1 0 0,1 0 0,-1 1 0,1-1 0,-1 0 0,1 0 0,-1 1 0,0-1 0,0 2 0,2 6 0,0 0 0,-1 0 0,0 0 0,0 0 0,-2 10 0,-2 22 0,-3-1 0,-1-1 0,-2 1 0,-22 58 0,-73 150 0,68-167 0,13-28 0,-37 62 0,48-103 0,6-19 0,7-30 0,4 16 0,1 1 0,0 0 0,2 1 0,0-1 0,13-21 0,63-94 0,-49 81 0,-11 17 0,38-57 0,-55 85 0,0 0 0,1 1 0,0 0 0,1 0 0,0 1 0,0 0 0,13-8 0,-21 14 0,0 1 0,0-1 0,0 0 0,1 1 0,-1-1 0,0 1 0,1-1 0,-1 1 0,0 0 0,1-1 0,-1 1 0,1 0 0,-1 0 0,0 0 0,1 0 0,-1 0 0,1 0 0,-1 0 0,0 1 0,1-1 0,-1 1 0,0-1 0,1 1 0,-1-1 0,0 1 0,0 0 0,2 1 0,0 0 0,-1 1 0,0-1 0,0 1 0,0 0 0,0 0 0,-1 0 0,1 0 0,-1 0 0,0 0 0,0 0 0,1 5 0,2 12 0,0 0 0,-2 0 0,0 21 0,-2-35 0,1 30 0,-2 0 0,-2 0 0,-1 0 0,-2 0 0,-1-1 0,-2 0 0,-1 0 0,-19 43 0,28-77 0,1 1 0,-1 0 0,1-1 0,-1 1 0,0-1 0,0 1 0,0-1 0,0 1 0,0-1 0,0 0 0,0 1 0,0-1 0,0 0 0,-1 0 0,1 0 0,-1 0 0,-1 1 0,2-2 0,1 0 0,-1-1 0,0 1 0,1 0 0,-1-1 0,1 1 0,-1-1 0,1 0 0,-1 1 0,1-1 0,-1 1 0,1-1 0,0 0 0,-1 1 0,1-1 0,0 0 0,-1 1 0,1-1 0,0 0 0,0 1 0,0-1 0,0 0 0,-1 0 0,1 1 0,0-1 0,1-1 0,-3-8 0,2-1 0,0 1 0,0-1 0,2-13 0,6-9 0,2 0 0,1 1 0,1 0 0,32-57 0,84-112 0,-126 197 0,27-33 0,-14 28 0,-15 10 0,1-1 0,-1 0 0,0 0 0,1 1 0,-1-1 0,1 0 0,-1 1 0,1-1 0,-1 1 0,0-1 0,1 0 0,-1 1 0,0-1 0,1 1 0,-1-1 0,0 1 0,0-1 0,1 1 0,-1-1 0,0 1 0,0-1 0,0 1 0,0-1 0,0 1 0,0-1 0,0 1 0,0 0 0,0-1 0,0 1 0,0 0 0,-1 10 0,-1-1 0,1 1 0,-2-1 0,0 1 0,0-1 0,-1 0 0,0 0 0,0 0 0,-10 13 0,-1 9 0,-26 53 0,12-28 0,4 1 0,-26 81 0,41-103 0,-1-1 0,-3 0 0,-1-1 0,-21 37 0,35-70 0,1 0 0,0 0 0,-1 0 0,1 0 0,0-1 0,-1 1 0,1 0 0,-1 0 0,1-1 0,-1 1 0,1 0 0,-1-1 0,0 1 0,1 0 0,-1-1 0,0 1 0,0-1 0,1 1 0,-1-1 0,0 0 0,0 1 0,0-1 0,0 0 0,1 1 0,-1-1 0,0 0 0,0 0 0,-1 0 0,1-1 0,0 1 0,1-1 0,-1 0 0,0 0 0,0 0 0,1 0 0,-1 0 0,1 0 0,-1-1 0,1 1 0,-1 0 0,1 0 0,0 0 0,-1 0 0,1-1 0,0-1 0,-2-59 0,3 54 0,0-1 0,1 1 0,0-1 0,0 1 0,1-1 0,0 1 0,5-8 0,-7 12 0,1 1 0,0 0 0,0 0 0,0 0 0,0 0 0,1 0 0,-1 0 0,1 1 0,-1-1 0,1 1 0,0 0 0,0 0 0,0 0 0,0 0 0,1 0 0,-1 1 0,0-1 0,1 1 0,4-1 0,-6 1 0,-1 1 0,1 0 0,0 0 0,-1 0 0,1 0 0,-1 0 0,1 1 0,-1-1 0,1 0 0,-1 1 0,1-1 0,-1 1 0,0-1 0,1 1 0,-1 0 0,1 0 0,-1-1 0,0 1 0,0 0 0,0 0 0,0 0 0,2 2 0,-1 1 0,1-1 0,-1 1 0,0-1 0,0 1 0,0 0 0,-1 0 0,1 0 0,0 5 0,2 9 0,-2 0 0,2 35 0,-4-47 0,1 27 0,-2 0 0,-1 0 0,-1 0 0,-2-1 0,-16 61 0,18-81 0,5-12 0,13-26 0,25-52 0,-39 74 0,55-99 0,-32 62 0,-2-1 0,25-68 0,-37 83 0,26-48 0,-8 20 0,-28 54 1,0 0 0,1 1 0,-1-1 0,0 1 0,0-1 0,0 0 0,0 1 0,1-1 0,-1 0 0,0 1-1,0-1 1,0 0 0,0 1 0,-1-1 0,1 0 0,0 1 0,0-1 0,0 0 0,0 1 0,-1-1 0,1 1 0,0-1 0,-1 0 0,1 1-1,0-1 1,-1 1 0,1-1 0,-1 1 0,1-1 0,-1 1 0,1-1 0,-1 1 0,1 0 0,-1-1 0,0 1 0,1 0 0,-1-1 0,1 1-1,-1 0 1,0 0 0,1 0 0,-2-1 0,-35-5-292,21 4-823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56.13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0,'2812'0,"-2774"0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53.5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1 182 24575,'78'3'0,"-50"-1"0,-1-1 0,1-1 0,0-1 0,-1-1 0,0-2 0,43-11 0,-32 1 0,7-3 0,86-20 0,-115 34 0,0 1 0,1 0 0,-1 2 0,1-1 0,-1 2 0,1 0 0,-1 1 0,1 1 0,18 6 0,5 1 0,0-1 0,0-3 0,68 4 0,127-12 0,-95-1 0,-63 4 0,-21 0 0,0-1 0,0-4 0,67-12 0,-58 4 0,1 3 0,75-1 0,136 12 0,-101 1 0,-87-2 0,-30 1 0,-1-3 0,1-2 0,84-15 0,-53 4 0,0 3 0,1 5 0,140 7 0,-96 1 0,-106-3 0,-1-2 0,0-1 0,35-10 0,-39 7 0,1 2 0,0 1 0,0 1 0,41 0 0,-61 3 0,-1 1 0,0 0 0,0 0 0,0 0 0,1 0 0,-1 0 0,-1 1 0,1 0 0,0 0 0,0 0 0,0 0 0,-1 1 0,0-1 0,1 1 0,-1 0 0,0 0 0,0 0 0,0 0 0,-1 1 0,1-1 0,-1 1 0,0 0 0,0 0 0,0-1 0,-1 1 0,1 0 0,-1 1 0,0-1 0,0 0 0,0 0 0,0 0 0,-1 1 0,0-1 0,0 7 0,0-3 0,0 1 0,-1-1 0,0 0 0,0 1 0,0-1 0,-1 0 0,0 0 0,-1 0 0,0 0 0,0-1 0,-1 1 0,0-1 0,0 0 0,-1 0 0,0 0 0,0 0 0,-8 7 0,4-7 0,0-1 0,0 1 0,-1-2 0,1 1 0,-2-1 0,1-1 0,0 0 0,-18 4 0,0-2 0,0-2 0,-29 0 0,16-1 0,-68 16 0,76-12 0,-59 6 0,-18-13 0,73-1 0,0 1 0,1 2 0,-1 1 0,-49 12 0,-156 32 0,14-4 0,182-33 0,0-3 0,-87 3 0,40-5 0,60-1 0,-45 12 0,48-9 0,-58 6 0,-430-9 0,265-7 0,108 1 0,-162 5 0,185 18 0,92-14 0,0-2 0,0 0 0,0-2 0,-49-1 0,70-3 0,0 0 0,0-1 0,1 0 0,-1 0 0,1-1 0,-1 0 0,1 0 0,0-1 0,0 0 0,0-1 0,1 1 0,-1-1 0,1-1 0,0 0 0,1 0 0,0 0 0,0 0 0,0-1 0,0 0 0,-4-9 0,-16-24 30,3-1 0,1-1 0,-18-51 0,31 64-278,0-1 1,2 0-1,1 0 1,1 0-1,-1-57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08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1 473 24575,'9'-1'0,"-1"0"0,1 0 0,0 0 0,-1-1 0,1-1 0,-1 1 0,1-1 0,9-6 0,65-40 0,-11 5 0,-51 34 0,14-8 0,64-23 0,-98 40 0,0 1 0,0-1 0,1 1 0,-1-1 0,0 1 0,0 0 0,0 0 0,0-1 0,0 1 0,0 0 0,0 0 0,0 0 0,0 0 0,1 0 0,-1 1 0,0-1 0,0 0 0,0 0 0,0 1 0,1 0 0,-2-1 0,0 1 0,1 0 0,-1-1 0,0 1 0,0 0 0,0-1 0,0 1 0,0 0 0,0-1 0,0 1 0,0 0 0,-1-1 0,1 1 0,0 0 0,0-1 0,0 1 0,-1 0 0,1-1 0,0 1 0,-1-1 0,1 1 0,0-1 0,-2 2 0,-39 47 0,28-35 0,4 2 0,0 0 0,1 0 0,1 1 0,0-1 0,2 2 0,-5 19 0,-2 5 0,-11 51 0,21-86 0,1-1 0,0 1 0,1 0 0,0 0 0,0-1 0,0 1 0,1 0 0,0 0 0,0-1 0,1 1 0,3 10 0,-4-15 0,0-1 0,0 1 0,0-1 0,1 0 0,-1 1 0,0-1 0,0 0 0,1 0 0,-1 0 0,0 0 0,1 0 0,-1 0 0,1 0 0,0-1 0,-1 1 0,1 0 0,0-1 0,-1 0 0,1 1 0,0-1 0,-1 0 0,1 0 0,0 0 0,0 0 0,-1 0 0,1 0 0,2-1 0,50-15 0,-50 15 0,97-37 0,-32 13 0,-2-2 0,109-61 0,-88 24 0,-69 48 0,0 1 0,1 1 0,1 1 0,0 1 0,44-18 0,-36 19 0,67-20 0,-90 30 0,1-1 0,-1 1 0,1 0 0,0 1 0,0-1 0,-1 1 0,1 1 0,0-1 0,0 1 0,-1 0 0,11 4 0,-13-3 0,-1 0 0,1 1 0,-1-1 0,1 1 0,-1 0 0,0 0 0,0 1 0,0-1 0,-1 0 0,1 1 0,-1 0 0,0-1 0,0 1 0,0 0 0,-1 0 0,1 0 0,-1 0 0,0 1 0,1 6 0,2 12 0,-1 0 0,0 32 0,-3-43 0,0 31 0,-3 0 0,-11 58 0,13-95 0,1-5 0,-2 40 0,10-29 0,-6-12 0,-1 0 0,0 0 0,0 0 0,1 0 0,-1 0 0,0 0 0,0-1 0,0 1 0,1 0 0,-1 0 0,0-1 0,0 1 0,0-1 0,0 1 0,2-2 0,169-102 0,189-149 0,-226 154 0,-104 82 0,-31 17 0,0 0 0,0 0 0,0 0 0,1 0 0,-1 0 0,0 0 0,0 0 0,1 0 0,-1 0 0,0 0 0,0 0 0,0 0 0,1 0 0,-1 0 0,0 1 0,0-1 0,0 0 0,0 0 0,1 0 0,-1 0 0,0 0 0,0 1 0,0-1 0,0 0 0,0 0 0,1 0 0,-1 1 0,0-1 0,0 0 0,0 0 0,0 0 0,0 1 0,0-1 0,0 0 0,0 0 0,0 1 0,0-1 0,0 0 0,0 0 0,0 1 0,0-1 0,0 0 0,0 0 0,0 0 0,0 1 0,0-1 0,0 0 0,-1 0 0,1 0 0,0 1 0,0-1 0,0 0 0,0 0 0,0 0 0,-1 0 0,1 1 0,-31 47 0,-68 71 0,-170 160 0,268-278 0,-8 8 0,0 0 0,-1-1 0,0 0 0,0-1 0,-1 0 0,0-1 0,-22 10 0,32-16 0,0 0 0,1 0 0,-1 1 0,1-1 0,-1 0 0,0 0 0,1 0 0,-1 0 0,0 0 0,1 1 0,-1-1 0,1 0 0,-1-1 0,0 1 0,1 0 0,-1 0 0,0 0 0,1 0 0,-1 0 0,1-1 0,-1 1 0,0 0 0,1-1 0,-1 1 0,1 0 0,-1-1 0,1 1 0,-1 0 0,1-1 0,-1 0 0,3-19 0,22-24 0,23-17 0,2 2 0,3 2 0,3 2 0,1 3 0,94-65 0,-124 102 0,-59 42 0,-18 5 0,-2-2 0,-72 30 0,-123 37 0,147-59 0,-333 131 0,380-151 0,49-19 0,11-5 0,12-10 0,67-32 0,176-74 0,-228 107 0,43-28 0,-50 27 0,1 0 0,39-14 0,26 0 0,156-28 0,11-3 0,254-145 0,-375 144 0,-134 61 0,0-1 0,1 0 0,-1 1 0,0 0 0,0 0 0,0 0 0,1 1 0,-1-1 0,1 1 0,6 0 0,-9 1 0,0-1 0,0 1 0,-1-1 0,1 1 0,0 0 0,-1 0 0,1 0 0,-1 0 0,1 0 0,-1 0 0,1 0 0,-1 0 0,1 0 0,-1 1 0,0-1 0,0 0 0,0 1 0,0-1 0,0 1 0,0 0 0,0-1 0,0 1 0,-1 0 0,1-1 0,-1 1 0,1 0 0,-1 0 0,1 0 0,-1 2 0,0 6 0,1 1 0,-2-1 0,1 0 0,-2 1 0,1-1 0,-1 0 0,-1 0 0,0 0 0,0 0 0,-1 0 0,-9 16 0,-10 15 0,-36 50 0,38-60 0,-225 323 0,239-344 0,-14 24 0,20-33 0,0 0 0,0 1 0,1-1 0,-1 0 0,0 1 0,1-1 0,-1 0 0,1 1 0,0-1 0,0 1 0,-1-1 0,1 1 0,0-1 0,0 0 0,0 1 0,0-1 0,1 4 0,0-5 0,-1 0 0,1 0 0,-1 0 0,1 1 0,-1-1 0,1 0 0,-1 0 0,1 0 0,-1 0 0,1 0 0,0 0 0,-1 0 0,1 0 0,-1 0 0,1 0 0,-1-1 0,1 1 0,-1 0 0,1 0 0,-1 0 0,1-1 0,-1 1 0,1 0 0,-1 0 0,1-1 0,-1 1 0,1-1 0,-1 1 0,0 0 0,1-1 0,128-93 0,-5 3 0,542-290 0,-649 371 0,-27 15 0,-37 20 0,-455 272 0,193-108 0,225-138 0,-99 52 0,235-143 0,-22 15 0,84-58 0,4 6 0,227-112 0,-326 180 0,-1 1 0,1 0 0,0 2 0,21-5 0,-36 10 0,1 0 0,0 1 0,0-1 0,0 1 0,0 0 0,0 0 0,0 1 0,-1 0 0,1 0 0,5 1 0,-8-1 0,0 0 0,1 0 0,-1 0 0,0 1 0,0-1 0,0 1 0,0-1 0,0 1 0,0 0 0,0 0 0,-1 0 0,1 0 0,-1 0 0,1 0 0,-1 0 0,0 0 0,0 1 0,0-1 0,0 0 0,1 4 0,-1 0 0,0-1 0,-1 1 0,1 0 0,-1-1 0,-1 1 0,1-1 0,-1 1 0,0 0 0,0-1 0,0 1 0,-1-1 0,0 0 0,0 1 0,0-1 0,-1 0 0,0 0 0,0-1 0,0 1 0,-5 5 0,-7 8 0,-1 0 0,0-1 0,-24 18 0,37-32 0,-81 60 0,78-59 0,-1 0 0,1 0 0,-1-1 0,0 0 0,0 0 0,-1 0 0,1-1 0,-1 0 0,1-1 0,-1 0 0,-9 1 0,15-3 0,0 1 0,-1 0 0,1 0 0,0-1 0,0 1 0,-1-1 0,1 0 0,0 0 0,0 0 0,0 0 0,0 0 0,0 0 0,0 0 0,0-1 0,0 1 0,1-1 0,-1 0 0,0 1 0,1-1 0,-2-2 0,-20-46 0,22 44 0,-1 0 0,-1 0 0,1 0 0,-1 1 0,0-1 0,0 1 0,-7-9 0,9 13 0,-1-1 0,0 1 0,0 0 0,0 0 0,0 0 0,0 0 0,0 0 0,0 0 0,0 0 0,-1 1 0,1-1 0,0 1 0,0-1 0,-1 1 0,1 0 0,0 0 0,0 0 0,-1 0 0,1 0 0,0 1 0,-1-1 0,1 1 0,0-1 0,0 1 0,0 0 0,-3 1 0,-6 3 0,0 0 0,0 1 0,1 0 0,0 1 0,0 0 0,0 1 0,1 0 0,-9 9 0,-63 78 0,73-85 0,-4 5 0,-43 61 0,51-71 0,1 1 0,0 0 0,0-1 0,1 1 0,0 0 0,0 1 0,0-1 0,1 0 0,0 0 0,0 1 0,0 9 0,1-14 0,0-1 0,0 1 0,0-1 0,0 0 0,1 1 0,-1-1 0,1 1 0,-1-1 0,1 0 0,-1 1 0,1-1 0,0 0 0,-1 0 0,1 1 0,0-1 0,0 0 0,0 0 0,0 0 0,0 0 0,0 0 0,0 0 0,0 0 0,1-1 0,-1 1 0,0 0 0,0-1 0,1 1 0,-1-1 0,0 1 0,1-1 0,-1 1 0,1-1 0,-1 0 0,0 0 0,1 0 0,-1 0 0,1 0 0,-1 0 0,1 0 0,-1 0 0,0-1 0,1 1 0,-1 0 0,1-1 0,1 0 0,6-2 0,0 0 0,-1-1 0,1 0 0,-1 0 0,14-9 0,6-10 0,-16 13 0,0 1 0,0 0 0,1 1 0,0 0 0,16-7 0,-26 14 0,-1 0 0,1 0 0,0 0 0,-1 0 0,1 1 0,-1-1 0,1 1 0,0 0 0,-1 0 0,1 0 0,0 0 0,0 0 0,-1 1 0,1-1 0,-1 1 0,1 0 0,0 0 0,-1 0 0,0 0 0,1 0 0,-1 0 0,1 0 0,-1 1 0,0 0 0,0-1 0,0 1 0,0 0 0,0 0 0,0 0 0,-1 0 0,1 0 0,-1 0 0,1 1 0,-1-1 0,2 4 0,9 22 0,-1 0 0,-1 1 0,-2 0 0,0 1 0,-3 0 0,0 0 0,-2 0 0,-1 0 0,-3 57 0,0-83 0,1 0 0,-1 0 0,1 0 0,-1 0 0,-1 0 0,1-1 0,0 1 0,-1 0 0,0 0 0,0-1 0,0 1 0,0-1 0,-1 0 0,1 0 0,-1 1 0,-5 4 0,7-8 0,-1 1 0,1 0 0,0 0 0,0-1 0,-1 1 0,1-1 0,0 1 0,-1-1 0,1 0 0,-1 1 0,1-1 0,0 0 0,-1 0 0,1 0 0,-1 0 0,1 0 0,-1 0 0,1 0 0,-3-1 0,2-1 0,-1 1 0,1 0 0,-1-1 0,1 1 0,0-1 0,0 0 0,-1 1 0,1-1 0,0 0 0,1 0 0,-1-1 0,0 1 0,-2-4 0,-2-5 0,0 0 0,1 0 0,1 0 0,0-1 0,0 1 0,1-1 0,-3-17 0,-4-93 0,3 22 0,-5 24 0,4 33 0,2-1 0,-1-60 0,7 91 0,1 0 0,0 0 0,1 0 0,0 0 0,1 0 0,1 1 0,0-1 0,0 1 0,1 0 0,1 0 0,0 1 0,11-17 0,43-45 0,2 3 0,4 2 0,141-112 0,-174 157 0,2 2 0,0 1 0,66-26 0,-28 13 0,-47 20 0,-10 5 0,0 0 0,0 0 0,0 1 0,1 2 0,0-1 0,0 2 0,0 0 0,24-2 0,-38 6 0,0 1 0,0-1 0,0 1 0,-1-1 0,1 1 0,0 0 0,0 0 0,0 0 0,-1 0 0,1 1 0,-1-1 0,1 1 0,-1 0 0,1-1 0,-1 1 0,0 0 0,0 0 0,0 1 0,0-1 0,0 0 0,0 1 0,-1-1 0,1 1 0,-1-1 0,0 1 0,0 0 0,1 2 0,2 9 0,0-1 0,-1 1 0,-1 0 0,2 18 0,-3-23 0,4 41 0,-2 0 0,-3 1 0,-1-1 0,-3 0 0,-2 0 0,-2-1 0,-2 1 0,-2-2 0,-3 0 0,-1 0 0,-3-2 0,-1 0 0,-3-1 0,-35 52 0,-12 10 0,39-56 0,-3-1 0,-60 68 0,90-114 0,0 1 0,-1-1 0,1 0 0,-1 0 0,0 0 0,-1-1 0,1 1 0,-1-1 0,1-1 0,-1 1 0,0-1 0,0 0 0,0 0 0,-11 1 0,12-3 0,-1 0 0,1 0 0,-1-1 0,1 0 0,0 0 0,-1 0 0,1-1 0,0 1 0,0-1 0,0-1 0,0 1 0,0-1 0,1 0 0,-1 0 0,1 0 0,-7-7 0,-4-2 0,1-2 0,1 1 0,0-2 0,1 0 0,0 0 0,2-1 0,-10-18 0,16 26 0,1 1 0,0-1 0,0 0 0,0-1 0,1 1 0,1 0 0,-1-1 0,1 1 0,1-1 0,-1 1 0,2-1 0,-1 0 0,1 1 0,0-1 0,1 1 0,0 0 0,6-17 0,9-11 0,1 0 0,2 1 0,41-54 0,87-90 0,-93 116 0,-37 41 0,13-14 0,60-57 0,-81 85 0,-1 0 0,2 0 0,-1 1 0,1 0 0,0 1 0,0 1 0,0 0 0,1 0 0,0 1 0,0 0 0,20-3 0,-27 7 0,0 0 0,1 0 0,-1 0 0,0 1 0,0 0 0,1 0 0,-1 0 0,0 0 0,0 1 0,0 0 0,0 0 0,-1 1 0,1-1 0,-1 1 0,1 0 0,-1 0 0,5 4 0,6 7 0,-1 1 0,0 0 0,12 19 0,-11-14 0,-3-4 0,-2-1 0,1 2 0,-2-1 0,0 1 0,-2 1 0,1 0 0,-2 0 0,5 21 0,-5-7 0,-1 0 0,-2 0 0,-1 59 0,-2-136 0,-1 10 0,1-1 0,2 1 0,12-63 0,-7 72 0,2 0 0,0 1 0,2 0 0,0 0 0,2 1 0,1 1 0,0 0 0,34-38 0,-46 58 0,0 1 0,0-1 0,0 1 0,1 0 0,-1 0 0,0 0 0,1 1 0,0-1 0,-1 0 0,1 1 0,0 0 0,0 0 0,0 0 0,5-2 0,-7 4 0,1-1 0,-1 0 0,1 1 0,-1-1 0,0 1 0,1-1 0,-1 1 0,0-1 0,1 1 0,-1 0 0,0 0 0,0 0 0,0-1 0,0 1 0,0 0 0,0 1 0,0-1 0,0 0 0,0 0 0,0 0 0,-1 0 0,1 1 0,0-1 0,-1 0 0,1 1 0,-1-1 0,1 1 0,-1-1 0,0 0 0,0 1 0,1-1 0,-1 3 0,5 35 0,-1 1 0,-2 0 0,-2 0 0,-9 72 0,7-100 0,-1 1 0,-1 0 0,0-1 0,0 0 0,-1 1 0,-1-2 0,0 1 0,0-1 0,-1 0 0,-1 0 0,0-1 0,0 0 0,-1 0 0,0-1 0,-17 13 0,4-5 0,-1 0 0,-1-2 0,-1-1 0,0-1 0,0-1 0,-33 11 0,-5-4 0,0-4 0,0-1 0,-1-4 0,-90 3 0,-270-15 0,176-4 0,222 6 0,0 0 0,-1-2 0,1 0 0,1-2 0,-1-1 0,1-1 0,-1-1 0,2-2 0,-1 0 0,1-2 0,1 0 0,-34-22 0,-12-9-33,50 33-157,1-1 0,0-1-1,1-1 1,0 0 0,1-2-1,-24-24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15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0 535 24575,'2'-10'0,"0"0"0,1 1 0,0-1 0,0 1 0,1 0 0,1 0 0,-1 0 0,1 1 0,0 0 0,1 0 0,0 0 0,10-10 0,3-6 0,102-121 0,-61 77 0,-57 64 0,0 0 0,1 0 0,-1 0 0,1 1 0,0-1 0,1 1 0,7-5 0,-11 8 0,-1 0 0,1-1 0,-1 1 0,1 0 0,-1 0 0,1 0 0,-1 0 0,1 0 0,-1 0 0,1 0 0,0 0 0,-1 0 0,1 0 0,-1 0 0,1 0 0,-1 0 0,1 0 0,-1 1 0,1-1 0,-1 0 0,1 0 0,-1 1 0,1-1 0,-1 0 0,1 1 0,-1-1 0,1 1 0,0 0 0,0 1 0,0 0 0,0 0 0,0 0 0,0-1 0,-1 1 0,1 0 0,-1 0 0,1 0 0,-1 0 0,1 4 0,-1 13 0,-1-1 0,0 1 0,-2 0 0,0-1 0,-1 0 0,0 0 0,-8 19 0,4-13 0,1 0 0,-5 44 0,11-67 0,1-1 0,0 1 0,0 0 0,0-1 0,-1 1 0,1 0 0,0 0 0,0-1 0,0 1 0,0 0 0,0-1 0,1 1 0,-1 0 0,0 0 0,0-1 0,0 1 0,1 0 0,-1-1 0,0 1 0,1-1 0,-1 1 0,0 0 0,1-1 0,-1 1 0,1-1 0,-1 1 0,1-1 0,-1 1 0,1-1 0,-1 1 0,1-1 0,-1 0 0,1 1 0,0-1 0,-1 0 0,1 1 0,0-1 0,-1 0 0,1 0 0,0 0 0,-1 0 0,1 0 0,0 0 0,0 0 0,-1 0 0,1 0 0,0 0 0,-1 0 0,1 0 0,0 0 0,-1 0 0,1-1 0,0 1 0,-1 0 0,1 0 0,1-1 0,46-26 0,-35 20 0,97-60 0,125-70 0,-226 132 0,-1 0 0,1 1 0,0 0 0,1 1 0,-1 0 0,19-3 0,-26 6 0,0 0 0,0 0 0,0 0 0,0 0 0,0 0 0,0 0 0,0 1 0,0-1 0,0 1 0,0 0 0,-1-1 0,1 1 0,0 0 0,0 0 0,0 0 0,-1 0 0,1 1 0,-1-1 0,1 0 0,-1 1 0,1-1 0,-1 1 0,0-1 0,0 1 0,1 0 0,-1-1 0,0 1 0,-1 0 0,1 0 0,0 0 0,0 0 0,-1-1 0,1 1 0,-1 0 0,0 0 0,0 0 0,1 3 0,0 6 0,-1 0 0,1 0 0,-2 1 0,1-1 0,-2 0 0,1 0 0,-2 0 0,1-1 0,-1 1 0,-7 14 0,-5 8 0,-36 56 0,29-51 0,17-26 0,7-9 0,18-16 0,-2-5 0,-1 0 0,15-22 0,30-33 0,146-102 0,-168 144 0,-35 26 0,1 1 0,-1-1 0,1 1 0,0 0 0,0 0 0,0 0 0,0 1 0,1 0 0,-1 0 0,9-1 0,-15 3 0,1 1 0,-1 0 0,1 0 0,0 0 0,-1 0 0,1 0 0,0 0 0,-1 0 0,1 0 0,-1 0 0,1 0 0,0 0 0,-1 0 0,1 1 0,-1-1 0,1 0 0,0 0 0,-1 1 0,1-1 0,-1 0 0,1 1 0,-1-1 0,1 1 0,-1-1 0,1 0 0,-1 1 0,0-1 0,1 1 0,-1-1 0,1 2 0,0 21 0,-20 32 0,15-46 0,-122 277 0,126-285 0,-1 0 0,0 0 0,1 1 0,-1-1 0,0 0 0,1 1 0,0-1 0,-1 0 0,1 1 0,0-1 0,0 0 0,0 1 0,0-1 0,0 1 0,0-1 0,0 0 0,0 1 0,0-1 0,1 3 0,1-4 0,-1 0 0,0 1 0,0-1 0,0 0 0,1 0 0,-1 0 0,0 0 0,0 0 0,0 0 0,1 0 0,-1 0 0,0-1 0,0 1 0,0 0 0,1-1 0,-1 1 0,0-1 0,0 1 0,0-1 0,0 0 0,0 1 0,0-1 0,1-1 0,24-16 0,-1-1 0,0-1 0,-2-2 0,40-45 0,-38 38 0,2 2 0,0 1 0,37-27 0,-58 49 0,1 0 0,-1 0 0,1 0 0,0 1 0,13-4 0,-19 6 0,1 1 0,-1 0 0,1-1 0,0 1 0,0 0 0,-1 0 0,1 0 0,0 0 0,-1 0 0,1 0 0,0 0 0,-1 1 0,1-1 0,0 1 0,-1-1 0,1 1 0,-1 0 0,1-1 0,-1 1 0,1 0 0,-1 0 0,1 0 0,-1 0 0,0 0 0,0 1 0,1-1 0,-1 0 0,0 1 0,0-1 0,1 2 0,8 20 0,-10-20 0,1-1 0,-1 1 0,1-1 0,0 1 0,0-1 0,0 1 0,0-1 0,0 1 0,1-1 0,-1 0 0,1 0 0,0 0 0,-1 0 0,1 0 0,0 0 0,0 0 0,0-1 0,1 1 0,-1 0 0,0-1 0,0 0 0,1 0 0,-1 0 0,1 0 0,-1 0 0,1 0 0,5 0 0,-1-1 0,-1-1 0,1 0 0,0-1 0,0 1 0,0-2 0,-1 1 0,1-1 0,-1 1 0,0-2 0,6-3 0,64-47 0,-42 28 0,13-9 0,-21 14 0,1 2 0,1 1 0,0 1 0,35-15 0,-58 30 0,-1 1 0,1-1 0,0 1 0,0 0 0,-1 1 0,1-1 0,0 1 0,0 0 0,6 0 0,-10 1 0,0-1 0,0 0 0,0 0 0,0 0 0,0 1 0,0-1 0,0 0 0,0 1 0,0-1 0,0 1 0,0 0 0,0-1 0,0 1 0,0 0 0,0-1 0,0 1 0,-1 0 0,1 0 0,0 0 0,-1-1 0,1 1 0,0 0 0,-1 0 0,1 0 0,-1 0 0,0 0 0,1 0 0,-1 1 0,0-1 0,1 0 0,-1 0 0,0 0 0,0 0 0,0 0 0,0 0 0,0 0 0,0 0 0,-1 1 0,1-1 0,0 0 0,0 0 0,-1 0 0,1 0 0,-1 1 0,-6 13 0,0-1 0,0 1 0,-2-2 0,1 1 0,-20 21 0,19-23 0,-214 237 0,154-177 0,41-45 0,-1-2 0,-1-1 0,-2-1 0,-58 32 0,70-44 0,16-8 0,0 0 0,0 0 0,0 0 0,0 0 0,0 1 0,1-1 0,-6 8 0,9-11 0,0 0 0,0 0 0,0 0 0,-1 1 0,1-1 0,0 0 0,0 0 0,0 0 0,0 1 0,0-1 0,0 0 0,-1 0 0,1 1 0,0-1 0,0 0 0,0 0 0,0 1 0,0-1 0,0 0 0,0 0 0,0 1 0,0-1 0,0 0 0,0 0 0,0 1 0,0-1 0,1 0 0,-1 0 0,0 1 0,0-1 0,0 0 0,0 0 0,0 1 0,0-1 0,1 0 0,-1 0 0,0 0 0,0 0 0,0 1 0,0-1 0,1 0 0,-1 0 0,0 0 0,0 0 0,1 0 0,-1 1 0,0-1 0,30-5 0,51-26 0,-1-4 0,125-75 0,-151 79 0,-27 16 0,74-40 0,-3-5 0,97-77 0,-153 103 0,60-37 0,-101 70 0,0 0 0,0 0 0,1 0 0,-1 0 0,0 0 0,0 0 0,1 1 0,-1-1 0,0 1 0,1-1 0,-1 1 0,1-1 0,-1 1 0,1 0 0,-1 0 0,0-1 0,1 1 0,-1 0 0,1 1 0,-1-1 0,1 0 0,-1 0 0,1 0 0,-1 1 0,1-1 0,-1 1 0,0-1 0,1 1 0,-1 0 0,0 0 0,0-1 0,1 1 0,-1 0 0,0 0 0,0 0 0,0 0 0,0 0 0,0 0 0,0 1 0,0-1 0,-1 0 0,1 0 0,0 1 0,0 2 0,1 2 0,0 0 0,-1 0 0,0 0 0,-1 0 0,1 0 0,-1 1 0,0-1 0,-1 0 0,1 0 0,-1 0 0,-2 8 0,-6 15 0,-1 0 0,0-1 0,-3 0 0,-18 32 0,-74 103 0,49-79 0,-10 19 0,-139 197 0,196-289 0,-32 36 0,39-45 0,1-1 0,-1 1 0,1-1 0,-1 1 0,0-1 0,1 0 0,-1 0 0,0 0 0,0 0 0,0 0 0,0 0 0,0-1 0,0 1 0,0-1 0,0 1 0,0-1 0,0 0 0,0 1 0,0-1 0,0 0 0,0-1 0,-4 1 0,5-1 0,0 1 0,0-1 0,0 0 0,1 1 0,-1-1 0,0 0 0,0 1 0,0-1 0,1 0 0,-1 0 0,0 0 0,1 0 0,-1 0 0,1 0 0,-1 0 0,1 0 0,-1 0 0,1 0 0,0 0 0,-1 0 0,1 0 0,0 0 0,0-1 0,0 1 0,0 0 0,0 0 0,0 0 0,0 0 0,0 0 0,0 0 0,1-2 0,13-38 0,3 8 0,1 2 0,2 0 0,0 1 0,41-44 0,112-97 0,-66 69 0,218-245 0,-322 345 0,7-10 0,0 1 0,1 1 0,1 0 0,0 0 0,0 1 0,19-9 0,-30 17 0,0 1 0,0-1 0,1 1 0,-1-1 0,0 1 0,1 0 0,-1 0 0,0 0 0,1-1 0,-1 1 0,0 0 0,1 1 0,-1-1 0,0 0 0,1 0 0,-1 1 0,0-1 0,0 0 0,1 1 0,-1 0 0,0-1 0,0 1 0,0 0 0,0-1 0,0 1 0,1 0 0,-1 0 0,-1 0 0,1 0 0,0 0 0,0 0 0,0 0 0,0 0 0,-1 0 0,1 0 0,-1 1 0,1-1 0,-1 0 0,1 0 0,-1 1 0,0-1 0,1 2 0,2 8 0,-1 1 0,0-1 0,1 22 0,-2-25 0,0 39 0,-2 0 0,-2-1 0,-2 1 0,-21 89 0,25-133 0,0 0 0,1-1 0,-1 1 0,1 0 0,-1 0 0,1 0 0,0-1 0,0 1 0,0 0 0,0 0 0,1 3 0,0-6 0,-1 0 0,0 0 0,1 1 0,-1-1 0,0 0 0,1 0 0,-1 0 0,1 1 0,-1-1 0,0 0 0,1 0 0,-1 0 0,1 0 0,-1 0 0,1 0 0,-1 0 0,0 0 0,1 0 0,-1 0 0,1 0 0,-1 0 0,1-1 0,-1 1 0,0 0 0,1 0 0,-1 0 0,1 0 0,-1-1 0,0 1 0,1 0 0,-1 0 0,0-1 0,1 1 0,-1 0 0,0-1 0,0 1 0,1 0 0,-1-1 0,0 0 0,51-59 0,-44 51 0,31-40 0,335-413 0,-364 451 0,-6 7 0,1 0 0,-1-1 0,1 1 0,-1 0 0,1 1 0,0-1 0,1 1 0,-1 0 0,1 0 0,-1 0 0,1 0 0,0 1 0,0 0 0,10-3 0,-14 5 0,0 0 0,0 1 0,0-1 0,1 1 0,-1-1 0,0 1 0,0-1 0,0 1 0,0 0 0,0-1 0,0 1 0,0 0 0,0 0 0,0 0 0,-1 0 0,1 0 0,0 0 0,0 0 0,-1 0 0,1 0 0,-1 0 0,1 0 0,-1 0 0,1 0 0,-1 0 0,0 1 0,1-1 0,-1 0 0,0 0 0,0 1 0,0-1 0,0 0 0,0 0 0,0 1 0,0-1 0,-1 2 0,-6 47 0,-44 129 0,59-200 0,1 0 0,1 0 0,1 1 0,1 0 0,17-23 0,2-4 0,-25 38 0,-3 2 0,1-1 0,1 1 0,-1 1 0,1-1 0,0 1 0,1-1 0,0 2 0,0-1 0,11-9 0,-16 15 0,0 0 0,0 0 0,-1 0 0,1 0 0,0-1 0,0 1 0,0 0 0,-1 0 0,1 0 0,0 0 0,0 1 0,0-1 0,-1 0 0,1 0 0,0 0 0,0 1 0,-1-1 0,1 0 0,0 1 0,-1-1 0,1 1 0,0-1 0,-1 1 0,1-1 0,0 1 0,-1-1 0,1 1 0,-1-1 0,1 1 0,-1 0 0,0-1 0,1 1 0,-1 0 0,0-1 0,1 1 0,-1 0 0,0 0 0,1 1 0,5 34 0,-6-11 0,-1 1 0,-1 0 0,-1-1 0,-1 1 0,-9 26 0,-45 127 0,32-108 0,-21 78 0,24-68 0,-40 89 0,80-201 0,33-42 0,9-13 0,172-253 0,-223 328 0,1-2 0,39-48 0,-45 58 0,-1 1 0,0 0 0,1-1 0,0 1 0,-1 0 0,1 0 0,0 0 0,0 1 0,0-1 0,0 1 0,0 0 0,0-1 0,0 1 0,1 1 0,-1-1 0,0 0 0,1 1 0,4-1 0,-6 2 0,0 0 0,0-1 0,0 1 0,0 0 0,0 0 0,-1 0 0,1 0 0,0 0 0,0 0 0,-1 1 0,1-1 0,-1 1 0,1-1 0,-1 1 0,0-1 0,1 1 0,-1 0 0,0 0 0,0 0 0,0-1 0,0 1 0,-1 0 0,1 0 0,0 0 0,-1 0 0,0 1 0,1-1 0,-1 3 0,2 61 0,-2-64 0,-4 40 0,-2 0 0,-2-1 0,-2 0 0,-1-1 0,-22 51 0,24-79 0,6-22 0,6-27 0,-1 25 0,1 0 0,1 0 0,0 0 0,0 1 0,1-1 0,1 1 0,0 1 0,0-1 0,1 1 0,1 0 0,-1 0 0,2 1 0,9-9 0,-18 17 0,1 1 0,-1-1 0,1 0 0,-1 1 0,1-1 0,0 1 0,-1-1 0,1 1 0,0-1 0,0 1 0,-1-1 0,1 1 0,0 0 0,0-1 0,0 1 0,-1 0 0,1 0 0,0 0 0,0-1 0,0 1 0,0 0 0,-1 0 0,1 0 0,0 0 0,0 0 0,0 1 0,0-1 0,0 0 0,-1 0 0,1 1 0,0-1 0,0 0 0,-1 1 0,1-1 0,0 1 0,0-1 0,-1 1 0,1-1 0,0 1 0,-1-1 0,1 1 0,-1 0 0,1-1 0,-1 1 0,1 0 0,-1-1 0,1 1 0,-1 0 0,0 0 0,1-1 0,-1 1 0,0 0 0,1 1 0,0 3 0,0 0 0,0-1 0,-1 1 0,1 0 0,-1 0 0,0 0 0,-1-1 0,0 8 0,-14 25 0,15-36 0,0-1 0,-1 0 0,1 0 0,0 1 0,0-1 0,0 0 0,-1 0 0,1 1 0,0-1 0,0 0 0,-1 0 0,1 0 0,0 1 0,0-1 0,-1 0 0,1 0 0,0 0 0,-1 0 0,1 0 0,0 0 0,-1 1 0,1-1 0,0 0 0,0 0 0,-1 0 0,1 0 0,0 0 0,-1 0 0,1 0 0,0 0 0,-1-1 0,1 1 0,0 0 0,-1 0 0,1 0 0,-9-22 0,6 5 0,1 0 0,1-1 0,0 1 0,2-1 0,4-29 0,22-87 0,-20 105 0,-2 64 110,-3 30-1585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3:04.05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1,'1726'0,"-1682"0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24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23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86 24575,'0'2'0,"0"0"0,1-1 0,-1 1 0,1 0 0,-1 0 0,1 0 0,0-1 0,-1 1 0,1 0 0,0-1 0,0 1 0,0-1 0,1 1 0,-1-1 0,0 1 0,1-1 0,-1 0 0,0 0 0,1 0 0,-1 0 0,1 0 0,0 0 0,-1 0 0,4 1 0,49 14 0,-47-14 0,65 12 0,2-4 0,74 2 0,155-8 0,-247-4 0,384-4 0,-391 1 0,-1-3 0,78-17 0,-80 13 0,39-11 0,-57 13 0,0 1 0,1 1 0,31-1 0,-10 3 0,97-20 0,-108 17 0,1 2 0,60 1 0,-63 3 0,0-1 0,-1-1 0,47-11 0,-62 8 0,1 1 0,0 1 0,1 0 0,-1 2 0,42 1 0,-59 1 0,0 1 0,0-1 0,0 1 0,-1 0 0,1 1 0,0-1 0,-1 1 0,1 0 0,-1 0 0,1 0 0,-1 0 0,0 1 0,0 0 0,0 0 0,0 0 0,0 0 0,-1 1 0,0 0 0,1-1 0,-1 1 0,0 0 0,-1 0 0,1 1 0,-1-1 0,0 1 0,0-1 0,0 1 0,-1-1 0,0 1 0,0 0 0,0 0 0,0 7 0,0-6 0,-2 0 0,1 0 0,-1-1 0,1 1 0,-2 0 0,1 0 0,-1-1 0,0 1 0,0-1 0,0 1 0,-1-1 0,0 0 0,0 0 0,0 0 0,0 0 0,-1-1 0,0 1 0,0-1 0,0 0 0,-1 0 0,1-1 0,-1 1 0,0-1 0,-6 4 0,-16 8 0,0-1 0,-1-1 0,-38 12 0,60-22 0,-284 85 0,249-81 0,0-2 0,-1-1 0,1-3 0,-43-3 0,-14 0 0,365-18 0,-82 4 0,-133 13 0,-1-3 0,-1-1 0,1-3 0,-1-2 0,63-24 0,-99 32 0,1-1 0,-1 2 0,1 0 0,17-1 0,-19 2 0,1 0 0,0 0 0,-1-1 0,20-8 0,-27 8 0,0-1 0,-1 0 0,0 0 0,0-1 0,0 1 0,0-1 0,-1 0 0,0 0 0,0-1 0,0 1 0,-1-1 0,1 0 0,3-9 0,24-34 0,-31 48 0,1 0 0,-1 1 0,1-1 0,-1 0 0,1 1 0,-1-1 0,1 0 0,-1 1 0,1-1 0,0 1 0,0-1 0,-1 1 0,1-1 0,0 1 0,0-1 0,-1 1 0,1 0 0,0 0 0,0-1 0,0 1 0,0 0 0,-1 0 0,1 0 0,0 0 0,0 0 0,0 0 0,0 0 0,0 0 0,-1 0 0,1 0 0,0 1 0,0-1 0,0 0 0,1 1 0,17 26 0,-18-25 0,1 1 0,-1 0 0,1 0 0,0-1 0,0 1 0,0-1 0,0 0 0,0 1 0,3 1 0,-4-4 0,0 0 0,1-1 0,-1 1 0,0-1 0,0 1 0,1-1 0,-1 1 0,0-1 0,0 1 0,0-1 0,0 0 0,0 0 0,0 0 0,0 0 0,0 0 0,0 1 0,0-2 0,0 1 0,0 0 0,-1 0 0,1 0 0,-1 0 0,1 0 0,0-3 0,19-18 0,-11 23 0,0 17 0,-8-11-124,0 0 0,-1 1 0,0-1 0,0 1 0,0-1 0,-1 0-1,0 0 1,0 1 0,-1-1 0,-3 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30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0 277 24575,'5'-1'0,"0"0"0,0-1 0,0 0 0,-1 0 0,1 0 0,0 0 0,6-5 0,5-2 0,-8 5 0,0 0 0,0 1 0,-1-1 0,1 0 0,-1-1 0,0 0 0,9-8 0,-12 5 0,-9 9 0,2 2 0,13-2 0,17-5 0,0-2 0,0-1 0,0-1 0,-1-1 0,29-14 0,28-10 0,-42 18 0,1 2 0,0 2 0,1 2 0,1 1 0,45-1 0,-85 9 0,70-3 0,94 8 0,-164-5 0,0 1 0,-1-1 0,1 1 0,0 0 0,-1 0 0,1 0 0,0 1 0,-1-1 0,0 1 0,1 0 0,-1 0 0,0 0 0,0 0 0,0 0 0,3 4 0,-5-4 0,0-1 0,0 1 0,-1-1 0,1 1 0,0 0 0,-1-1 0,1 1 0,-1 0 0,0-1 0,0 1 0,1 0 0,-1 0 0,0-1 0,-1 1 0,1 0 0,0 0 0,0-1 0,-1 1 0,1 0 0,-1 0 0,1-1 0,-1 1 0,0-1 0,0 1 0,0-1 0,0 1 0,0-1 0,0 1 0,0-1 0,0 0 0,0 1 0,-1-1 0,1 0 0,-3 1 0,-9 9 0,0-2 0,-1 1 0,0-2 0,-1 0 0,0-1 0,0 0 0,-1-1 0,1-1 0,-1-1 0,-20 4 0,14-3 0,1 0 0,0 2 0,0 1 0,-32 16 0,52-24 0,1 0 0,0 0 0,0 0 0,0 0 0,0 0 0,0 0 0,0 0 0,-1 0 0,1 0 0,0 1 0,0-1 0,0 0 0,0 0 0,0 0 0,-1 0 0,1 0 0,0 0 0,0 0 0,0 0 0,0 0 0,0 0 0,0 0 0,0 0 0,0 1 0,-1-1 0,1 0 0,0 0 0,0 0 0,0 0 0,0 0 0,0 0 0,0 1 0,0-1 0,0 0 0,0 0 0,0 0 0,0 0 0,0 0 0,0 0 0,0 1 0,0-1 0,0 0 0,0 0 0,0 0 0,0 0 0,0 0 0,0 1 0,0-1 0,0 0 0,0 0 0,0 0 0,0 0 0,0 0 0,0 0 0,0 1 0,1-1 0,-1 0 0,0 0 0,0 0 0,0 0 0,0 0 0,0 0 0,1 0 0,13 2 0,22-4 0,361-45 0,-87 12 0,-254 25 0,-1-3 0,88-32 0,-83 24 0,92-19 0,-62 18 0,-67 15 0,0 0 0,1 2 0,0 1 0,27-1 0,-51 4 0,1 1 0,0 0 0,0 0 0,0 0 0,0 0 0,0 0 0,-1 1 0,1-1 0,0 0 0,0 0 0,0 0 0,0 1 0,-1-1 0,1 0 0,0 1 0,0-1 0,-1 1 0,1-1 0,0 1 0,1 1 0,-5 11 0,-28 18 0,-3-8 0,0-2 0,-2-2 0,0-1 0,-65 23 0,-165 37 0,154-48 0,59-13 0,39-11 0,0-1 0,-1 0 0,1-2 0,-1 1 0,0-2 0,-20 2 0,35-4 0,0 0 0,-1 0 0,1 0 0,0 0 0,0 0 0,0 0 0,-1 0 0,1 0 0,0 0 0,0 0 0,0 0 0,-1 0 0,1 0 0,0 0 0,0 0 0,0 0 0,-1 0 0,1 0 0,0 0 0,0 0 0,0 0 0,-1 0 0,1-1 0,0 1 0,0 0 0,0 0 0,-1 0 0,1 0 0,0 0 0,0-1 0,0 1 0,0 0 0,0 0 0,-1 0 0,1 0 0,0-1 0,0 1 0,0 0 0,0 0 0,0 0 0,0-1 0,0 1 0,0 0 0,0 0 0,0-1 0,0 1 0,0 0 0,9-10 0,18-7 0,339-131 0,-196 85 0,49-11 0,-187 68 0,-1 0 0,1 3 0,0 0 0,0 3 0,56 4 0,-84-3 0,0-1 0,0 0 0,0 1 0,0 0 0,-1 0 0,1 0 0,0 1 0,-1-1 0,1 1 0,-1 0 0,1 0 0,-1 0 0,0 0 0,0 1 0,0-1 0,0 1 0,0 0 0,0 0 0,-1 0 0,1 0 0,1 4 0,-2-3 0,-1 0 0,0 0 0,1 0 0,-1 0 0,-1 0 0,1 0 0,-1 0 0,1 1 0,-1-1 0,-1 0 0,1 0 0,0 1 0,-1-1 0,0 0 0,0 0 0,0 0 0,-1 0 0,1 0 0,-4 5 0,-4 8 0,-2 1 0,0-2 0,-1 0 0,-1 0 0,0-1 0,-1-1 0,-16 13 0,-7 3 0,-73 47 0,90-64 0,30-18 0,36-22 0,62-38 0,194-109 0,-297 172 0,0 0 0,-1 0 0,1 0 0,0 0 0,0 1 0,0-1 0,0 1 0,0 1 0,0-1 0,10 1 0,-13 0 0,0 1 0,0-1 0,0 1 0,0 0 0,0 0 0,0 0 0,0 0 0,0 0 0,0 0 0,0 0 0,-1 1 0,1-1 0,-1 1 0,1-1 0,-1 1 0,1 0 0,-1-1 0,0 1 0,0 0 0,0 0 0,0 0 0,0 0 0,0 0 0,0 0 0,-1 0 0,1 0 0,0 4 0,4 29 0,-1 0 0,-2 0 0,-1 0 0,-7 61 0,14-118 0,0 0 0,1 1 0,1 0 0,0 1 0,16-21 0,-25 40 2,0 0 0,-1 0 0,1 0 0,0 1 1,-1-1-1,1 0 0,0 1 0,0-1 0,-1 0 0,1 1 0,0-1 0,0 1 0,0-1 0,0 1 0,0 0 0,0-1 0,0 1 0,0 0 0,0 0 0,0 0 1,0 0-1,0 0 0,0 0 0,0 0 0,0 0 0,0 0 0,0 0 0,0 0 0,0 0 0,0 1 0,0-1 0,0 1 0,0-1 0,0 0 0,-1 1 0,1-1 0,0 1 1,0 0-1,0-1 0,-1 1 0,1 0 0,0-1 0,0 1 0,-1 0 0,1 0 0,-1 0 0,1 0 0,-1 0 0,1-1 0,-1 1 0,0 0 0,1 2 0,2 5-296,0 0-1,0 0 0,-1 0 0,3 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39.0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89 24575,'45'1'0,"-29"0"0,0 0 0,1-1 0,-1-1 0,1 0 0,-1-2 0,0 0 0,27-8 0,-28 4 0,1 1 0,-1 0 0,1 2 0,0 0 0,0 0 0,0 2 0,0 0 0,1 0 0,-1 2 0,21 1 0,139 22 0,112 7 0,429-28 0,-335-5 0,-325 0 0,95-17 0,-90 10 0,69-3 0,-95 11 0,1-3 0,37-9 0,-44 7 0,1 1 0,-1 2 0,47-1 0,-69 7 8,1-1-1,-1 1 0,1 1 1,-1 0-1,0 0 1,0 1-1,0-1 1,0 2-1,-1-1 0,13 11 1,-9-7-32,1-1 1,1 1 0,13 5-1,-22-12-66,0 1 0,1-1 0,-1 0-1,0 0 1,1 0 0,-1-1 0,1 0 0,-1 0-1,0 0 1,1 0 0,-1 0 0,1-1-1,-1 0 1,5-1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45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1 276 24575,'44'-3'0,"63"-10"0,-21 2 0,117-20 0,-119 16 0,127-6 0,-157 16 0,-1-2 0,0-3 0,81-25 0,-83 21 0,5-2 0,-14 3 0,0 2 0,0 2 0,68-5 0,60-8 0,-115 12 0,75-2 0,-100 10 0,-13 1 0,0 0 0,0 2 0,-1-1 0,1 2 0,21 4 0,-33-4 0,-1-1 0,0 0 0,0 1 0,0 0 0,0 0 0,-1 0 0,1 1 0,0-1 0,-1 1 0,0 0 0,0 0 0,0 0 0,0 0 0,0 0 0,0 1 0,-1 0 0,1-1 0,-1 1 0,0 0 0,-1 0 0,1 0 0,-1 0 0,1 0 0,-1 0 0,1 7 0,0 0 0,0 1 0,-1-1 0,-1 1 0,1-1 0,-2 1 0,-2 16 0,3-24 0,-1 0 0,0 0 0,0 0 0,-1 0 0,1 0 0,-1-1 0,0 1 0,0-1 0,0 1 0,0-1 0,0 0 0,-1 1 0,0-1 0,0-1 0,0 1 0,0 0 0,0-1 0,0 1 0,0-1 0,-1 0 0,1 0 0,-7 2 0,-8 2 0,0-2 0,0 0 0,-1-1 0,1 0 0,-22-1 0,-102-5 0,82 1 0,-196-21 0,247 22 0,0 1 0,1-1 0,-1 2 0,0-1 0,0 1 0,0 0 0,0 1 0,1 0 0,-1 1 0,1-1 0,-1 2 0,1-1 0,-12 8 0,-5 5 0,1 1 0,-37 32 0,40-31 0,18-16 0,1 0 0,-1 1 0,0-1 0,1 1 0,-1 0 0,1 0 0,0 0 0,0 0 0,0 0 0,-2 5 0,4-7 0,0 0 0,0 0 0,0 0 0,0 1 0,0-1 0,0 0 0,0 0 0,1 0 0,-1 0 0,0 0 0,1 0 0,-1 0 0,1 0 0,-1 0 0,1 0 0,0 0 0,-1 0 0,1-1 0,0 1 0,0 0 0,-1 0 0,1 0 0,0-1 0,0 1 0,0-1 0,0 1 0,0-1 0,0 1 0,0-1 0,0 1 0,0-1 0,0 0 0,0 1 0,0-1 0,0 0 0,0 0 0,2 0 0,14 4 0,0 0 0,0-1 0,0-1 0,0-1 0,1-1 0,21-1 0,109-21 0,-51 7 0,160-28 0,-205 34 0,51 0 0,-52 6 0,55-12 0,-15 2 0,0 4 0,1 4 0,118 8 0,107-5 0,-270-8 0,-30 2 0,-17 7 0,0 1 0,0 0 0,0-1 0,0 1 0,0 0 0,0 0 0,0-1 0,0 1 0,0 0 0,0-1 0,0 1 0,0 0 0,0-1 0,0 1 0,0 0 0,-1-1 0,1 1 0,0 0 0,0 0 0,0-1 0,0 1 0,-1 0 0,1 0 0,0-1 0,0 1 0,-1 0 0,1 0 0,0 0 0,0-1 0,-1 1 0,1 0 0,0 0 0,-1 0 0,1 0 0,0 0 0,-1 0 0,1 0 0,0 0 0,0 0 0,-1 0 0,1 0 0,0 0 0,-1 0 0,1 0 0,0 0 0,-1 0 0,-32-7 0,0 1 0,-1 2 0,0 1 0,-53 3 0,-22-2 0,103 2 0,-1-1 0,0 0 0,0-1 0,0 1 0,1-2 0,-1 1 0,1 0 0,-1-1 0,1-1 0,0 1 0,0-1 0,-8-6 0,12 8 0,0 0 0,0 0 0,0 0 0,1 0 0,-1 0 0,1 0 0,-1-1 0,1 1 0,0 0 0,0-1 0,0 1 0,0-1 0,0 0 0,1 1 0,-1-1 0,1 1 0,-1-1 0,1 0 0,0 1 0,0-1 0,0 0 0,1 1 0,-1-1 0,1 0 0,-1 1 0,1-1 0,0 1 0,0-1 0,0 1 0,0-1 0,0 1 0,1 0 0,-1-1 0,1 1 0,2-2 0,1-3 0,1 2 0,0-1 0,0 0 0,1 1 0,0 0 0,0 1 0,0 0 0,0 0 0,1 0 0,11-4 0,6 0 0,0 0 0,27-4 0,-37 9 0,1 1 0,-1 0 0,1 1 0,-1 1 0,1 0 0,-1 1 0,1 1 0,-1 0 0,1 1 0,-1 1 0,21 7 0,-28-7 0,0 0 0,0 0 0,0 1 0,-1 0 0,1 0 0,-1 1 0,-1 0 0,1 0 0,-1 1 0,0 0 0,0 0 0,-1 0 0,0 1 0,0-1 0,-1 1 0,0 0 0,0 1 0,-1-1 0,0 1 0,0 0 0,1 9 0,-3-14 0,0-1 0,0 1 0,-1 0 0,1 0 0,-1 0 0,0 1 0,0-1 0,0 0 0,0 0 0,-1 0 0,0 0 0,1 0 0,-2-1 0,1 1 0,0 0 0,-1 0 0,0-1 0,1 1 0,-2 0 0,-2 3 0,0-2 0,0-1 0,0 0 0,-1-1 0,1 1 0,-1-1 0,0 0 0,0-1 0,0 1 0,0-1 0,0 0 0,0-1 0,-11 2 0,-38 4 44,-1-2 0,-93-3 0,83-3-792,-93 10-1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46.9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52.3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1 278 24575,'3'0'0,"1"1"0,-1 0 0,1 0 0,-1 0 0,1 1 0,-1-1 0,0 1 0,5 3 0,19 8 0,-15-10 0,0-1 0,1 0 0,-1 0 0,1-1 0,-1-1 0,1 0 0,-1 0 0,17-4 0,7-4 0,52-16 0,-56 13 0,2 2 0,34-5 0,-65 13 0,1 1 0,0 0 0,-1-1 0,1 1 0,0 1 0,-1-1 0,1 0 0,-1 1 0,1 0 0,-1 0 0,1 0 0,-1 0 0,1 0 0,-1 1 0,0-1 0,0 1 0,0 0 0,0 0 0,0 0 0,0 1 0,0-1 0,-1 1 0,1-1 0,-1 1 0,0 0 0,0 0 0,0 0 0,0 0 0,0 0 0,-1 1 0,1-1 0,-1 0 0,0 1 0,0-1 0,1 7 0,2 12 0,-2 1 0,0-1 0,-1 1 0,-4 37 0,2-33 0,0-16 0,0-1 0,1 0 0,0 0 0,1 0 0,1 11 0,-2-20 0,1 1 0,-1 0 0,0-1 0,1 1 0,-1 0 0,1-1 0,0 1 0,-1-1 0,1 1 0,0-1 0,0 0 0,0 1 0,0-1 0,0 0 0,0 0 0,0 1 0,1-1 0,-1 0 0,0 0 0,1 0 0,-1 0 0,1-1 0,-1 1 0,1 0 0,-1-1 0,1 1 0,-1-1 0,1 1 0,0-1 0,-1 0 0,3 1 0,-3-2 0,0 1 0,0 0 0,0 0 0,0 0 0,0 0 0,0 0 0,0 0 0,0 1 0,1-1 0,-1 0 0,0 1 0,0-1 0,0 0 0,0 1 0,0-1 0,0 1 0,-1-1 0,1 1 0,0 0 0,0-1 0,0 1 0,0 0 0,-1 0 0,1 0 0,0-1 0,-1 1 0,1 0 0,-1 0 0,1 0 0,-1 0 0,1 0 0,-1 0 0,1 0 0,-1 0 0,0 0 0,0 0 0,0 1 0,0-1 0,0 0 0,0 0 0,0 2 0,-1 4 0,-1 0 0,0 0 0,0 0 0,-1 0 0,-4 9 0,3-8 0,3-6 0,-60 123 0,55-114 0,0 0 0,-1 0 0,-1 0 0,0-1 0,-1 0 0,0 0 0,0-1 0,-13 9 0,82-84 0,300-290 0,-328 325 0,-15 13 0,1 0 0,1 2 0,0 0 0,1 1 0,41-23 0,-59 37 0,0 0 0,0 0 0,0 0 0,0 1 0,0-1 0,0 1 0,0-1 0,0 1 0,0 0 0,1 0 0,-1-1 0,0 2 0,0-1 0,0 0 0,0 0 0,0 1 0,0-1 0,0 1 0,0 0 0,0-1 0,0 1 0,3 2 0,-1 0 0,0 1 0,0 0 0,0 0 0,-1 0 0,0 0 0,6 10 0,-7-10 0,0-1 0,0 1 0,1 0 0,-1-1 0,1 1 0,0-1 0,0 0 0,0 0 0,0 0 0,1-1 0,-1 1 0,1-1 0,-1 1 0,1-1 0,0 0 0,5 1 0,-4-2 0,0 0 0,0-1 0,0 1 0,0-1 0,0 0 0,0-1 0,0 1 0,0-1 0,0 0 0,-1 0 0,1-1 0,7-2 0,50-33 0,-51 30 0,0-1 0,0 2 0,20-10 0,-30 16 0,1-1 0,-1 1 0,0-1 0,1 1 0,-1 0 0,1 0 0,-1-1 0,1 1 0,-1 0 0,0 0 0,1 0 0,-1 1 0,1-1 0,-1 0 0,1 0 0,-1 1 0,0-1 0,1 1 0,-1-1 0,0 1 0,0 0 0,1 0 0,-1-1 0,0 1 0,0 0 0,0 0 0,0 0 0,0 0 0,0 0 0,0 0 0,0 1 0,0-1 0,0 0 0,-1 0 0,1 1 0,-1-1 0,2 3 0,1 4 0,-1 1 0,1 0 0,-2 0 0,2 15 0,-2-20 0,2 30 0,-2 1 0,-1-1 0,-1 1 0,-2-1 0,-2 0 0,-1 0 0,-1 0 0,-16 41 0,6-44 0,17-31 0,0 0 0,-1 0 0,1 1 0,0-1 0,-1 0 0,1 0 0,0 0 0,-1 0 0,1 1 0,0-1 0,-1 0 0,1 0 0,0 0 0,-1 0 0,1 0 0,0 0 0,-1 0 0,1 0 0,-1 0 0,1 0 0,0 0 0,-1 0 0,1 0 0,0 0 0,-1 0 0,1-1 0,0 1 0,-1 0 0,1 0 0,0 0 0,-1 0 0,1-1 0,0 1 0,0 0 0,-1 0 0,1-1 0,0 1 0,0 0 0,-1 0 0,1-1 0,-3-4 0,1 0 0,0 0 0,0 0 0,1 0 0,-1-1 0,1 1 0,0 0 0,0-8 0,-10-326 0,11 149 0,0 175 0,-1 0 0,-1 0 0,0 0 0,0 0 0,-2 1 0,0-1 0,0 1 0,-8-15 0,9 23 0,0 1 0,-1-1 0,1 1 0,-1 0 0,0 0 0,-1 1 0,1-1 0,-1 1 0,0 0 0,0 0 0,0 0 0,-1 1 0,1 0 0,-1 0 0,0 0 0,0 1 0,0 0 0,0 0 0,0 0 0,0 1 0,-11-1 0,-8 1 0,1 1 0,-1 1 0,0 1 0,1 1 0,0 1 0,-1 1 0,2 1 0,-1 1 0,1 2 0,-29 13 0,1 4 0,0 2 0,2 2 0,-59 46 0,45-20 0,49-38 0,14-17 0,0-1 0,0 0 0,0 0 0,0 0 0,0 0 0,0 1 0,0-1 0,0 0 0,0 0 0,0 0 0,0 0 0,0 1 0,0-1 0,0 0 0,0 0 0,0 0 0,0 0 0,0 1 0,0-1 0,0 0 0,1 0 0,-1 0 0,0 0 0,0 0 0,0 1 0,0-1 0,0 0 0,0 0 0,0 0 0,1 0 0,-1 0 0,0 0 0,0 0 0,0 1 0,0-1 0,0 0 0,1 0 0,-1 0 0,0 0 0,0 0 0,0 0 0,0 0 0,1 0 0,-1 0 0,0 0 0,0 0 0,0 0 0,0 0 0,1 0 0,34-11 0,6-11 0,0-2 0,41-33 0,14-9 0,-89 62 0,0 0 0,0 1 0,0-1 0,0 1 0,1 1 0,-1-1 0,1 1 0,0 0 0,-1 1 0,12-1 0,-16 2 0,-1 0 0,0 1 0,1-1 0,-1 0 0,0 1 0,1 0 0,-1-1 0,0 1 0,0 0 0,0 0 0,0 0 0,1 0 0,-1 1 0,-1-1 0,1 0 0,0 1 0,0 0 0,0-1 0,-1 1 0,1 0 0,-1 0 0,0 0 0,1 0 0,-1 0 0,0 0 0,0 0 0,0 0 0,0 1 0,-1-1 0,1 0 0,-1 0 0,1 1 0,-1-1 0,0 1 0,0-1 0,0 3 0,0 4 0,0-1 0,-1 0 0,0 0 0,0 1 0,-1-1 0,0 0 0,-1 0 0,1-1 0,-8 14 0,-42 68 0,48-83 0,-54 80 0,-3-2 0,-3-4 0,-115 111 0,170-181 0,-1 0 0,-1-1 0,0-1 0,0 0 0,-1 0 0,0-1 0,0-1 0,-21 9 0,31-15 0,0 1 0,-1-1 0,1 1 0,0-1 0,0 0 0,0 0 0,0 0 0,0 0 0,0 0 0,-1-1 0,1 1 0,0-1 0,0 1 0,0-1 0,0 0 0,0 0 0,0 0 0,0 0 0,1 0 0,-1 0 0,0 0 0,1-1 0,-1 1 0,0 0 0,1-1 0,0 0 0,-1 1 0,1-1 0,0 0 0,0 0 0,0 0 0,0 1 0,0-1 0,0 0 0,0 0 0,1 0 0,-1-1 0,1 1 0,0 0 0,-1-3 0,-1-11 0,0-1 0,1 1 0,1-1 0,2-17 0,-2 24 0,0-4 0,1 0 0,1 0 0,-1 0 0,2 0 0,0 1 0,1-1 0,10-22 0,-14 36 0,0 0 0,0 1 0,0-1 0,0 1 0,0-1 0,0 0 0,0 1 0,1-1 0,-1 1 0,0-1 0,0 0 0,0 1 0,1-1 0,-1 0 0,0 1 0,1-1 0,-1 0 0,0 1 0,1-1 0,-1 0 0,0 0 0,1 1 0,-1-1 0,1 0 0,-1 0 0,0 0 0,1 0 0,-1 0 0,1 1 0,-1-1 0,0 0 0,1 0 0,-1 0 0,1 0 0,-1 0 0,1 0 0,-1 0 0,0-1 0,1 1 0,-1 0 0,1 0 0,-1 0 0,0 0 0,1 0 0,-1-1 0,1 1 0,-1 0 0,0 0 0,1-1 0,-1 1 0,0 0 0,1 0 0,-1-1 0,0 1 0,0 0 0,1-1 0,-1 1 0,0-1 0,0 1 0,0 0 0,1-1 0,-1 1 0,0-1 0,0 1 0,0-1 0,8 39 0,-6-11 0,4 32 0,-5-58 0,-1 0 0,0-1 0,0 1 0,0 0 0,0-1 0,0 1 0,1-1 0,-1 1 0,0 0 0,0-1 0,1 1 0,-1-1 0,1 1 0,-1-1 0,0 1 0,1-1 0,-1 1 0,1-1 0,-1 1 0,1-1 0,-1 0 0,1 1 0,0-1 0,-1 0 0,1 1 0,-1-1 0,1 0 0,0 0 0,-1 1 0,1-1 0,0 0 0,-1 0 0,1 0 0,0 0 0,-1 0 0,1 0 0,0 0 0,0 0 0,27-17 0,24-30 0,-2-1 0,78-99 0,-78 87 0,-34 41-273,-2 0 0,-1 0 0,0-2 0,17-39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54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24575,'8'0'0,"18"0"0,12 0 0,7 0 0,12 0 0,4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3:10.42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1,'2360'0,"-2321"0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34.5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0 387 24575,'2'-55'0,"-1"57"0,1 0 0,1 0 0,-1 0 0,0 0 0,0 0 0,1 0 0,-1-1 0,1 1 0,0-1 0,-1 0 0,1 0 0,0 0 0,0 0 0,3 1 0,43 5 0,-32-7 0,0 0 0,0-2 0,0 0 0,0-1 0,0-1 0,20-7 0,93-41 0,-127 50 0,1 1 0,-1-1 0,1 1 0,-1-1 0,0 0 0,1 0 0,-1-1 0,0 1 0,4-5 0,-7 6 0,1 1 0,-1 0 0,0 0 0,0-1 0,0 1 0,0 0 0,0-1 0,0 1 0,0 0 0,0-1 0,0 1 0,0 0 0,0-1 0,0 1 0,0 0 0,0-1 0,0 1 0,0 0 0,-1 0 0,1-1 0,0 1 0,0 0 0,0-1 0,0 1 0,-1 0 0,1 0 0,0-1 0,0 1 0,0 0 0,-1 0 0,1 0 0,0-1 0,0 1 0,-1 0 0,-22-9 0,-2 2 0,1-1 0,-31-16 0,36 15 0,0 0 0,0 2 0,-1 0 0,-38-6 0,48 11 0,-54-10 0,62 12 0,0 0 0,0-1 0,0 0 0,0 1 0,0-1 0,0 0 0,0 0 0,0 0 0,1 0 0,-1 0 0,0-1 0,1 1 0,-1-1 0,1 1 0,-1-1 0,1 1 0,0-1 0,-1 0 0,1 1 0,0-1 0,0 0 0,1 0 0,-1 0 0,-1-4 0,2 6 0,0 0 0,0 0 0,0-1 0,0 1 0,-1 0 0,1-1 0,0 1 0,0 0 0,0 0 0,0-1 0,0 1 0,1 0 0,-1 0 0,0-1 0,0 1 0,0 0 0,0 0 0,0-1 0,0 1 0,0 0 0,0 0 0,0-1 0,1 1 0,-1 0 0,0 0 0,0 0 0,0-1 0,1 1 0,-1 0 0,0 0 0,0 0 0,0 0 0,1 0 0,-1-1 0,0 1 0,0 0 0,1 0 0,-1 0 0,0 0 0,0 0 0,1 0 0,13 5 0,12 16 0,-10 0 0,-1 0 0,-1 1 0,0 0 0,13 33 0,36 105 0,-48-119 0,-1 5 0,-13-37 0,1 0 0,0 0 0,1 0 0,0 0 0,0 0 0,1-1 0,0 0 0,1 0 0,0 0 0,0 0 0,9 9 0,-13-16 0,0 0 0,0-1 0,0 1 0,1 0 0,-1-1 0,0 0 0,1 1 0,-1-1 0,0 0 0,1 1 0,-1-1 0,0 0 0,1 0 0,-1 0 0,0 0 0,1 0 0,-1-1 0,0 1 0,1 0 0,-1-1 0,0 1 0,1 0 0,-1-1 0,0 0 0,0 1 0,0-1 0,1 0 0,-1 0 0,0 1 0,0-1 0,0 0 0,0 0 0,-1 0 0,1 0 0,1-2 0,32-49 0,-24 35 0,-4 7 0,1 0 0,1 0 0,-1 1 0,1 0 0,1 1 0,0 0 0,0 0 0,1 0 0,19-11 0,-21 15 0,0 1 0,1 0 0,-1 0 0,1 1 0,-1 0 0,1 0 0,0 1 0,0 0 0,0 0 0,0 1 0,-1 1 0,1-1 0,0 1 0,11 3 0,-8 0 0,-1 0 0,0 0 0,0 1 0,0 1 0,-1 0 0,1 0 0,-1 1 0,-1 1 0,1-1 0,15 18 0,32 24 0,-56-47 0,1-1 0,-1 0 0,1 0 0,0 0 0,-1 0 0,1 0 0,0 0 0,0 0 0,0 0 0,0-1 0,-1 1 0,1-1 0,0 1 0,0-1 0,0 0 0,0 0 0,0 0 0,0 0 0,0 0 0,0 0 0,0 0 0,0-1 0,0 1 0,0-1 0,0 0 0,0 1 0,0-1 0,-1 0 0,1 0 0,0 0 0,-1 0 0,1 0 0,0-1 0,-1 1 0,0 0 0,1-1 0,-1 1 0,2-3 0,3-6 0,1 0 0,-2 0 0,1-1 0,-2 0 0,6-14 0,-3 4 0,28-56 0,-20 47 0,-1-1 0,-2 0 0,12-50 0,-23 80 0,0-1 0,-1 1 0,1-1 0,-1 0 0,0 1 0,0-1 0,1 0 0,-1 1 0,0-1 0,0 0 0,-1 1 0,1-1 0,0 0 0,0 1 0,-1-1 0,1 0 0,-1 1 0,0-1 0,1 1 0,-1-1 0,0 1 0,0-1 0,0 1 0,0 0 0,0-1 0,0 1 0,0 0 0,0 0 0,-1 0 0,1 0 0,0 0 0,-1 0 0,1 0 0,-1 0 0,1 1 0,-1-1 0,1 0 0,-1 1 0,0-1 0,1 1 0,-1 0 0,0-1 0,1 1 0,-1 0 0,0 0 0,1 0 0,-1 0 0,0 1 0,-2 0 0,-13 1 0,1 1 0,0 1 0,0 1 0,-18 7 0,14-5 0,1-1 0,8-3 0,0 0 0,0 1 0,0 0 0,1 0 0,-1 2 0,1-1 0,0 1 0,1 0 0,-12 10 0,21-15 0,-1-1 0,1 0 0,0 1 0,-1-1 0,1 0 0,0 1 0,-1-1 0,1 1 0,0-1 0,-1 0 0,1 1 0,0-1 0,0 1 0,0-1 0,-1 1 0,1-1 0,0 1 0,0-1 0,0 1 0,0-1 0,0 1 0,0-1 0,0 1 0,0-1 0,0 1 0,0-1 0,0 1 0,0-1 0,0 1 0,1-1 0,-1 1 0,0-1 0,0 1 0,0-1 0,1 1 0,-1-1 0,1 1 0,22 10 0,38-2 0,-58-9 0,176 7 0,-103-7 0,-1 4 0,77 15 0,-74-9 0,2-3 0,144-6 0,-129-2 0,-90 1 0,40 4 0,-44-4 0,0 1 0,0-1 0,-1 0 0,1 1 0,0-1 0,0 0 0,0 1 0,0-1 0,-1 1 0,1 0 0,0-1 0,0 1 0,-1 0 0,1-1 0,0 1 0,-1 0 0,1 0 0,-1-1 0,1 1 0,-1 0 0,0 0 0,1 0 0,-1 0 0,0 0 0,1 0 0,-1 0 0,0 0 0,0 0 0,0 0 0,0 0 0,0-1 0,0 1 0,0 0 0,0 0 0,0 0 0,0 0 0,-1 0 0,1 0 0,0 0 0,-1 0 0,1 0 0,-1 1 0,-17 36 0,-2 0 0,-30 42 0,4-5 0,41-67 0,-12 21 0,-32 43 0,44-66 0,0 1 0,-1-1 0,1-1 0,-1 1 0,0-1 0,-1 0 0,1 0 0,-1-1 0,0 0 0,0 0 0,0 0 0,-11 2 0,15-5 0,1-1 0,-1 1 0,1-1 0,-1 0 0,1 0 0,-1 0 0,1 0 0,0 0 0,-1-1 0,1 1 0,-1-1 0,1 1 0,-1-1 0,1 0 0,0 0 0,0 0 0,-1-1 0,1 1 0,0 0 0,0-1 0,0 1 0,0-1 0,1 0 0,-1 0 0,0 1 0,1-1 0,-1 0 0,1-1 0,0 1 0,-1 0 0,1 0 0,0 0 0,0-1 0,-1-4 0,-2-8 0,-1 0 0,2 0 0,0-1 0,-1-18 0,4 31 0,-2-64 0,3 54 0,-1 0 0,0 0 0,-1 1 0,0-1 0,-1 0 0,0 0 0,-1 1 0,0-1 0,-1 1 0,-10-21 0,13 31 0,-1 0 0,1 0 0,-1 0 0,0 0 0,0 0 0,1 0 0,-1 0 0,-1 1 0,1-1 0,0 1 0,0-1 0,0 1 0,-1 0 0,1 0 0,-1 0 0,1 0 0,-1 0 0,1 0 0,-1 1 0,1 0 0,-4-1 0,1 1 0,0 1 0,0 0 0,1 0 0,-1 0 0,1 0 0,-1 1 0,1-1 0,-1 1 0,1 0 0,0 1 0,-4 2 0,-6 5 0,1 0 0,0 1 0,1 0 0,1 1 0,-19 24 0,27-32 0,-15 19 0,2 0 0,0 0 0,1 2 0,2 0 0,-18 45 0,31-70 0,0 0 0,0 1 0,0-1 0,0 0 0,-1 0 0,1 1 0,0-1 0,0 0 0,0 1 0,0-1 0,0 0 0,0 0 0,0 1 0,0-1 0,0 0 0,0 1 0,0-1 0,0 0 0,0 0 0,0 1 0,1-1 0,-1 0 0,0 1 0,0-1 0,0 0 0,0 0 0,0 1 0,1-1 0,-1 0 0,0 0 0,0 0 0,0 1 0,1-1 0,-1 0 0,0 0 0,0 0 0,1 0 0,-1 1 0,0-1 0,0 0 0,1 0 0,-1 0 0,0 0 0,1 0 0,-1 0 0,0 0 0,0 0 0,1 0 0,-1 0 0,0 0 0,1 0 0,-1 0 0,0 0 0,0 0 0,1 0 0,-1 0 0,0 0 0,1 0 0,-1 0 0,0-1 0,0 1 0,1 0 0,-1 0 0,0 0 0,0 0 0,1-1 0,-1 1 0,0 0 0,25-15 0,-22 13 0,46-31 0,22-15 0,100-51 0,257-78 0,14 33 0,-369 119 0,-46 15 0,0 1 0,31-6 0,-56 14 0,0 1 0,0 0 0,0-1 0,0 1 0,0 0 0,0 0 0,0 0 0,0 0 0,0 1 0,0-1 0,0 1 0,0-1 0,0 1 0,0-1 0,0 1 0,-1 0 0,1 0 0,0 0 0,0 0 0,-1 0 0,1 1 0,1 1 0,-1 0 0,0-1 0,0 1 0,0 1 0,0-1 0,-1 0 0,1 0 0,-1 1 0,0-1 0,0 0 0,-1 1 0,2 5 0,-1 9 0,-1 0 0,0 0 0,-6 34 0,6-50 0,-6 26 0,-1-1 0,-2 0 0,0 0 0,-2-1 0,-1 0 0,-19 30 0,30-54 0,0 1 0,5-6 0,7-13 0,-6 6 0,-25 29 0,-17 26 0,-43 67 0,5-5 0,70-101 0,0 0 0,0 0 0,0-1 0,-1 0 0,1 1 0,-1-2 0,-1 1 0,1-1 0,-1 0 0,-9 4 0,13-7 0,1 0 0,0 0 0,-1-1 0,1 0 0,-1 1 0,0-1 0,1 0 0,-1 0 0,1 0 0,-1-1 0,1 1 0,-1-1 0,1 1 0,-1-1 0,1 0 0,0 0 0,-1 0 0,1 0 0,0 0 0,0-1 0,-1 1 0,1-1 0,0 1 0,1-1 0,-1 0 0,0 0 0,0 1 0,1-1 0,-1-1 0,1 1 0,-1 0 0,1 0 0,0 0 0,-1-3 0,-4-9 0,0 0 0,0 1 0,2-2 0,0 1 0,0-1 0,-2-25 0,1-93 0,5 125 0,0 0 0,1 0 0,0-1 0,0 1 0,1 0 0,0 0 0,0 0 0,1 0 0,0 1 0,0-1 0,7-10 0,-3 9 0,0 0 0,0 1 0,1 0 0,0 0 0,0 1 0,1 0 0,0 0 0,12-6 0,16-8 0,1 1 0,1 3 0,1 1 0,45-12 0,174-33 0,-147 37 0,524-130 0,-634 153 0,0 0 0,0 0 0,0 1 0,0-1 0,0 1 0,0 0 0,0-1 0,0 1 0,0 0 0,1 0 0,-1 0 0,0 0 0,0 1 0,0-1 0,0 1 0,0-1 0,0 1 0,0 0 0,0-1 0,0 1 0,0 0 0,-1 1 0,1-1 0,0 0 0,0 0 0,-1 1 0,1-1 0,1 3 0,-1 0 0,0 1 0,0-1 0,-1 0 0,0 1 0,0-1 0,0 1 0,0 0 0,-1-1 0,0 1 0,0-1 0,0 1 0,-1 5 0,-1 9 0,-2 0 0,0-1 0,-1 1 0,-1-1 0,0 0 0,-2-1 0,0 0 0,-14 23 0,9-20 0,0 0 0,-1-2 0,-1 1 0,-1-1 0,-1-2 0,-25 21 0,31-28 0,0-2 0,0 0 0,-1 0 0,0-1 0,0 0 0,-25 7 0,31-12 0,0 1 0,0-1 0,-1 0 0,1-1 0,0 1 0,-1-1 0,1 0 0,-1-1 0,1 1 0,0-1 0,0-1 0,-1 1 0,1-1 0,0 0 0,0-1 0,-8-4 0,-71-52 0,65 43 0,-1 1 0,-1 1 0,0 1 0,-24-10 0,38 20 0,0 0 0,-1 0 0,1 1 0,-1 0 0,1 1 0,-1 0 0,0 1 0,1-1 0,-1 2 0,0-1 0,0 1 0,1 0 0,-1 1 0,1 0 0,-17 6 0,35-11 0,15-6 0,0-1 0,-1-2 0,0 0 0,42-30 0,-24 9 0,2 1 0,63-35 0,-83 55 0,0 0 0,1 2 0,1 1 0,-1 1 0,1 2 0,47-7 0,22 6 0,117 8 0,-107 2 0,-97-4 0,0 1 0,0 1 0,0 0 0,0 0 0,0 0 0,0 1 0,0 1 0,-1-1 0,9 5 0,-12-5 0,-1 0 0,1 1 0,-1-1 0,0 1 0,0 0 0,0 0 0,0 0 0,-1 1 0,1-1 0,-1 1 0,0-1 0,0 1 0,0 0 0,0 0 0,-1 0 0,1 0 0,-1 0 0,0 0 0,0 6 0,1 3 0,-1 0 0,0 0 0,-1 0 0,0 0 0,-1 0 0,0 0 0,-1-1 0,-1 1 0,0 0 0,-1-1 0,0 0 0,-1 0 0,0 0 0,-1 0 0,0-1 0,-10 13 0,2-5 0,-2-1 0,0 0 0,-1 0 0,-1-2 0,0 0 0,-1-1 0,-36 20 0,-221 122 0,239-138 0,0-1 0,-1-2 0,-42 11 0,-3 3 0,-147 66-1365,122-48-5461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42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1 344 24575,'0'-11'0,"2"0"0,-1 0 0,2 1 0,-1-1 0,1 1 0,1-1 0,0 1 0,0 0 0,9-14 0,9-11 0,29-37 0,-39 56 0,-3 4 0,1 1 0,0 0 0,0 1 0,1 0 0,0 1 0,1 0 0,19-11 0,-29 18 0,1 1 0,-1 0 0,1 0 0,0 0 0,0 0 0,-1 0 0,1 0 0,0 1 0,0-1 0,0 1 0,0 0 0,0 0 0,0 0 0,0 0 0,-1 1 0,1-1 0,6 2 0,-7 0 0,1 0 0,0 0 0,-1 0 0,1 0 0,-1 1 0,0-1 0,0 1 0,0-1 0,0 1 0,0 0 0,0 0 0,-1-1 0,1 1 0,-1 0 0,0 1 0,0-1 0,0 0 0,0 0 0,-1 0 0,1 4 0,4 34 0,-1 0 0,-2 0 0,-2 0 0,-10 74 0,-18-4 0,28-111 0,-1 1 0,1 0 0,0-1 0,0 1 0,0 0 0,-1 0 0,1-1 0,0 1 0,0 0 0,0 0 0,0-1 0,0 1 0,0 0 0,1 0 0,-1-1 0,0 1 0,0 0 0,0-1 0,1 1 0,-1 0 0,0 0 0,1-1 0,-1 1 0,1-1 0,-1 1 0,0 0 0,1-1 0,0 1 0,1 0 0,0-1 0,-1 0 0,1 0 0,0 0 0,0-1 0,0 1 0,-1 0 0,1-1 0,0 1 0,0-1 0,-1 1 0,1-1 0,-1 0 0,3-1 0,110-56 0,126-87 0,78-42 0,-316 187 0,-1-1 0,1 0 0,-1 0 0,1 0 0,-1 1 0,1-1 0,0 1 0,-1-1 0,1 1 0,0 0 0,0-1 0,-1 1 0,1 0 0,0 0 0,3 1 0,-5-1 0,1 1 0,-1-1 0,0 0 0,1 1 0,-1-1 0,1 1 0,-1-1 0,0 1 0,1-1 0,-1 1 0,0-1 0,0 1 0,1 0 0,-1-1 0,0 1 0,0-1 0,0 1 0,0-1 0,0 1 0,0 0 0,0-1 0,0 1 0,0-1 0,0 1 0,0 0 0,0-1 0,0 1 0,-1 0 0,-2 10 0,0-1 0,-1 0 0,-10 16 0,8-14 0,-80 197 0,79-189 0,6-7 0,13-17 0,24-22 0,-30 20 0,25-19 0,50-36 0,-72 55 0,0 0 0,0 1 0,0 1 0,1-1 0,0 2 0,0-1 0,13-2 0,-20 6 0,-1-1 0,0 1 0,0 0 0,1 0 0,-1 0 0,0 0 0,1 0 0,-1 0 0,0 1 0,0-1 0,1 1 0,-1 0 0,0-1 0,0 1 0,0 0 0,0 0 0,0 1 0,0-1 0,0 0 0,3 3 0,-3-1 0,1 0 0,-1 0 0,0 1 0,0-1 0,0 1 0,0-1 0,0 1 0,-1 0 0,0-1 0,0 1 0,1 4 0,1 12 0,-1 0 0,-1-1 0,-3 38 0,1-40 0,1-9 0,-1-1 0,1 1 0,0 0 0,0 0 0,1-1 0,2 13 0,-2-19 0,-1 0 0,0 0 0,1 0 0,-1 0 0,1 0 0,-1 0 0,1 0 0,-1 0 0,1-1 0,-1 1 0,1 0 0,0 0 0,0-1 0,-1 1 0,1 0 0,0-1 0,0 1 0,0-1 0,1 1 0,0 0 0,0-1 0,-1 0 0,1 0 0,0 0 0,-1 0 0,1 0 0,0 0 0,-1-1 0,1 1 0,0-1 0,-1 1 0,1-1 0,-1 1 0,1-1 0,-1 0 0,3-1 0,15-10 0,0-2 0,-1 0 0,21-21 0,35-28 0,-67 58 0,1 0 0,0 0 0,0 1 0,0 0 0,1 0 0,-1 1 0,17-4 0,-23 6 0,0 1 0,-1 0 0,1-1 0,0 1 0,0 0 0,0 0 0,-1 0 0,1 0 0,0 1 0,0-1 0,-1 0 0,1 1 0,0-1 0,-1 1 0,1 0 0,0-1 0,-1 1 0,1 0 0,-1 0 0,1 0 0,-1 0 0,0 0 0,3 3 0,-1 0 0,0 1 0,0 0 0,-1 0 0,1 0 0,-1 0 0,2 6 0,15 28 0,-18-38 0,0 0 0,0 1 0,0-1 0,1 0 0,-1 0 0,0-1 0,1 1 0,-1 0 0,1 0 0,-1-1 0,1 1 0,-1-1 0,1 1 0,-1-1 0,1 1 0,0-1 0,-1 0 0,1 0 0,-1 0 0,1 0 0,0 0 0,-1 0 0,1-1 0,2 0 0,10-3 0,1-2 0,-1 0 0,0 0 0,0-1 0,-1-1 0,0 0 0,0-1 0,-1-1 0,-1 0 0,1 0 0,11-15 0,-7 9 0,1 0 0,1 2 0,34-23 0,-50 35 0,1 1 0,-1-1 0,1 1 0,-1 0 0,1 0 0,0 0 0,0 1 0,0-1 0,-1 0 0,1 1 0,5 0 0,-7 0 0,0 0 0,1 0 0,-1 1 0,0-1 0,1 1 0,-1-1 0,0 1 0,0-1 0,0 1 0,0 0 0,0-1 0,0 1 0,0 0 0,0 0 0,0 0 0,0 0 0,0 0 0,1 1 0,1 5 0,0-1 0,0 1 0,-1 0 0,0 0 0,0 0 0,-1 0 0,2 10 0,-3-10 0,2 0 0,-1 0 0,1 0 0,0 0 0,4 9 0,-6-15 0,1 0 0,0 0 0,0 0 0,0 0 0,0 0 0,0 0 0,0-1 0,0 1 0,0 0 0,0 0 0,0-1 0,0 1 0,0-1 0,1 1 0,-1-1 0,0 0 0,0 1 0,1-1 0,-1 0 0,0 0 0,0 0 0,1 0 0,-1 0 0,0 0 0,1 0 0,-1 0 0,0 0 0,0-1 0,1 1 0,-1 0 0,0-1 0,0 1 0,0-1 0,1 0 0,-1 1 0,0-1 0,0 0 0,0 0 0,0 0 0,0 1 0,0-1 0,1-2 0,44-44 0,-43 43 0,10-12 0,-6 6 0,0 1 0,1 0 0,0 0 0,0 1 0,1 0 0,0 0 0,1 1 0,15-9 0,-24 16 0,0-1 0,0 0 0,1 1 0,-1-1 0,1 1 0,-1 0 0,0-1 0,1 1 0,-1 0 0,1 0 0,-1 0 0,1 0 0,-1 0 0,0 0 0,1 0 0,-1 1 0,1-1 0,-1 0 0,0 1 0,1-1 0,-1 1 0,0-1 0,3 2 0,-2 0 0,-1 0 0,1 0 0,0 0 0,-1 0 0,1 0 0,-1 0 0,0 0 0,0 1 0,0-1 0,0 0 0,0 1 0,1 3 0,1 8 0,-1 0 0,0 0 0,-1 26 0,-1-34 0,-5 189 0,29-225 0,38-38 0,-43 51 0,59-49 0,-73 62 0,0 1 0,0-1 0,0 1 0,0 1 0,0-1 0,1 1 0,-1 0 0,1 0 0,-1 0 0,1 1 0,0 0 0,0 0 0,9 0 0,-13 1 0,0 0 0,0 1 0,-1-1 0,1 1 0,0-1 0,-1 1 0,1 0 0,0 0 0,-1 0 0,1 0 0,-1 0 0,1 0 0,-1 0 0,0 0 0,1 1 0,-1-1 0,0 0 0,0 1 0,0-1 0,1 3 0,14 38 0,-14-36 0,-1 0 0,1 0 0,1-1 0,-1 1 0,1-1 0,3 7 0,-5-11 0,1 0 0,-1 0 0,0 1 0,0-1 0,0 0 0,1 0 0,-1-1 0,0 1 0,1 0 0,-1 0 0,1-1 0,-1 1 0,1-1 0,-1 1 0,1-1 0,0 1 0,-1-1 0,1 0 0,-1 0 0,1 0 0,0 0 0,-1 0 0,1 0 0,-1-1 0,1 1 0,0 0 0,1-2 0,10-2 0,-1 0 0,0-1 0,0-1 0,0 0 0,-1 0 0,21-16 0,59-60 0,-68 59 0,2 1 0,44-32 0,-67 53 0,0-1 0,0 1 0,0 0 0,0-1 0,0 1 0,0 0 0,0 0 0,1 1 0,-1-1 0,0 0 0,0 1 0,1-1 0,-1 1 0,0 0 0,1 0 0,-1 0 0,0 0 0,1 0 0,-1 0 0,0 1 0,1-1 0,-1 1 0,4 1 0,-3 0 0,-1 0 0,0 0 0,0 1 0,0-1 0,0 0 0,-1 1 0,1-1 0,-1 1 0,1-1 0,-1 1 0,0 0 0,0 0 0,0 0 0,0 0 0,0-1 0,-1 1 0,1 6 0,1 25 0,-2-20 0,0 0 0,2 1 0,-1-1 0,8 24 0,-9-36 0,0 0 0,1-1 0,0 1 0,-1 0 0,1-1 0,0 1 0,0 0 0,0-1 0,0 1 0,0-1 0,0 1 0,1-1 0,-1 0 0,0 0 0,1 1 0,-1-1 0,1 0 0,-1 0 0,1 0 0,-1 0 0,1-1 0,0 1 0,0 0 0,-1-1 0,1 1 0,0-1 0,0 0 0,0 1 0,-1-1 0,1 0 0,0 0 0,0 0 0,0-1 0,0 1 0,-1 0 0,1 0 0,0-1 0,0 0 0,-1 1 0,1-1 0,0 0 0,-1 0 0,3-1 0,4-3 0,0 0 0,0-1 0,0-1 0,-1 1 0,0-1 0,0 0 0,-1-1 0,0 0 0,9-15 0,33-37 0,-44 57 0,-1 0 0,1 0 0,-1 0 0,1 1 0,0-1 0,0 1 0,0 0 0,0 0 0,0 0 0,1 1 0,-1-1 0,0 1 0,8-1 0,-7 2 0,0 0 0,0 1 0,0 0 0,1 0 0,-1 0 0,0 0 0,-1 1 0,1 0 0,0 0 0,0 0 0,-1 1 0,9 5 0,-9-5 0,1 0 0,0 0 0,0-1 0,-1 1 0,2-1 0,-1 0 0,0-1 0,0 1 0,0-1 0,1 0 0,9 0 0,-9-1 0,-1-1 0,1-1 0,-1 1 0,1-1 0,-1 0 0,1 0 0,-1 0 0,0-1 0,0 0 0,0 0 0,-1 0 0,6-5 0,26-15 0,-36 22 0,1 1 0,-1 0 0,1 0 0,-1-1 0,0 1 0,1 0 0,-1 0 0,1 0 0,-1 0 0,1-1 0,-1 1 0,1 0 0,0 0 0,-1 0 0,1 0 0,-1 0 0,1 0 0,-1 1 0,1-1 0,-1 0 0,1 0 0,-1 0 0,1 0 0,-1 0 0,1 1 0,-1-1 0,0 0 0,1 0 0,-1 1 0,1-1 0,-1 0 0,0 1 0,1-1 0,-1 1 0,1 0 0,4 21 0,-11 27 0,-3-20 0,7-23 0,-1 1 0,1 0 0,0 0 0,1-1 0,-1 1 0,1 13 0,37-75 0,23-50 0,-13 29 0,-35 56 0,-17 40 0,-3 6 0,-12 30 0,16-45 0,0 0 0,1 0 0,0 1 0,1-1 0,0 1 0,1 0 0,-2 21 0,9-17 0,2-27 0,3-29 0,-1-32-1365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43.8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54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0 450 24575,'6'0'0,"-1"-1"0,1 1 0,-1-1 0,1 0 0,-1-1 0,0 1 0,1-1 0,-1 0 0,0 0 0,0-1 0,0 1 0,-1-1 0,1 0 0,-1-1 0,1 1 0,-1-1 0,7-7 0,1-5 0,0 0 0,-1-1 0,15-29 0,-18 30 0,1 1 0,0 0 0,20-23 0,-29 38 0,0 0 0,0-1 0,0 1 0,1 0 0,-1 0 0,0 0 0,0-1 0,0 1 0,1 0 0,-1 0 0,0 0 0,1-1 0,-1 1 0,0 0 0,1 0 0,-1 0 0,0 0 0,0 0 0,1 0 0,-1 0 0,0 0 0,1 0 0,-1 0 0,0 0 0,1 0 0,-1 0 0,0 0 0,1 0 0,-1 0 0,0 0 0,1 0 0,-1 0 0,0 0 0,0 1 0,1-1 0,-1 0 0,0 0 0,1 0 0,-1 0 0,0 1 0,0-1 0,0 0 0,1 0 0,-1 1 0,0-1 0,0 0 0,0 0 0,1 1 0,-1-1 0,0 0 0,0 1 0,0-1 0,0 0 0,0 1 0,0-1 0,0 0 0,0 1 0,0-1 0,0 1 0,5 25 0,-4-21 0,0-1 0,-1-1 0,1 1 0,1-1 0,-1 0 0,1 1 0,-1-1 0,1 0 0,0 0 0,0 0 0,0 0 0,0-1 0,1 1 0,-1-1 0,1 1 0,5 3 0,-1-2 0,0 1 0,0-1 0,1-1 0,-1 1 0,1-1 0,12 2 0,5 1 0,1-2 0,0-1 0,31 0 0,-35-3 0,-1-2 0,37-7 0,-42 5 0,-1 1 0,1 1 0,0 1 0,0 0 0,22 2 0,-36-1 0,0 0 0,1 1 0,-1-1 0,0 1 0,0 0 0,1 0 0,-1 0 0,0 0 0,0 0 0,0 0 0,0 0 0,0 1 0,0-1 0,-1 1 0,1-1 0,0 1 0,-1 0 0,1 0 0,-1 0 0,0 0 0,0 0 0,2 4 0,0 2 0,0 1 0,-1-1 0,0 1 0,1 17 0,-3-19 0,0 0 0,1 0 0,1 0 0,-1-1 0,1 1 0,0 0 0,5 11 0,-5-16 0,0 0 0,-1 0 0,1 0 0,0 0 0,0-1 0,0 1 0,0-1 0,0 1 0,1-1 0,-1 0 0,0 1 0,1-1 0,-1 0 0,1-1 0,-1 1 0,1 0 0,-1-1 0,1 1 0,-1-1 0,1 0 0,-1 0 0,1 0 0,0 0 0,-1-1 0,1 1 0,3-1 0,10-3 0,0 1 0,0-2 0,21-9 0,-27 9 0,1 1 0,-1 0 0,1 1 0,0 0 0,0 0 0,0 1 0,0 1 0,0 0 0,19 1 0,-25 1 0,-1 1 0,0-1 0,1 1 0,-1 0 0,0 0 0,0 1 0,-1-1 0,1 1 0,0 0 0,-1 0 0,0 0 0,1 0 0,-1 1 0,0-1 0,-1 1 0,3 4 0,-2-3 0,1 0 0,-1-1 0,1 0 0,-1 0 0,1 0 0,0 0 0,1-1 0,-1 1 0,1-1 0,-1 0 0,10 4 0,-8-5 0,0-1 0,0 0 0,0 0 0,0 0 0,0-1 0,1 1 0,-1-2 0,0 1 0,0-1 0,0 1 0,0-2 0,11-2 0,2-3 0,0-1 0,27-16 0,-34 17 0,0 0 0,1 1 0,-1 0 0,1 1 0,0 1 0,19-4 0,1 7 0,-28 1 0,0 1 0,-1-1 0,1-1 0,0 1 0,-1-1 0,1 0 0,-1 0 0,1 0 0,5-2 0,0-1 0,-1 0 0,0-1 0,0 0 0,-1 0 0,1-1 0,-1 0 0,0-1 0,-1 0 0,9-8 0,-16 15 0,0-1 0,0 1 0,0 0 0,0 0 0,1 0 0,-1 0 0,0-1 0,0 1 0,0 0 0,0 0 0,0 0 0,0-1 0,1 1 0,-1 0 0,0 0 0,0-1 0,0 1 0,0 0 0,0 0 0,0-1 0,0 1 0,0 0 0,0 0 0,0 0 0,0-1 0,0 1 0,0 0 0,0 0 0,0-1 0,-1 1 0,1 0 0,0 0 0,0-1 0,0 1 0,0 0 0,0 0 0,0 0 0,-1-1 0,1 1 0,0 0 0,0 0 0,0 0 0,0 0 0,-1 0 0,1-1 0,0 1 0,-18-2 0,-30 9 0,38-5 0,-94 14 0,-126 4 0,226-19 0,0-1 0,0 0 0,0 0 0,0-1 0,0 1 0,0-1 0,0 0 0,0 0 0,0 0 0,0 0 0,-7-4 0,11 4 0,-1 1 0,1 0 0,0-1 0,-1 1 0,1 0 0,0-1 0,-1 1 0,1-1 0,0 1 0,0 0 0,0-1 0,-1 1 0,1-1 0,0 1 0,0-1 0,0 1 0,0-1 0,0 1 0,0-1 0,0 1 0,0-1 0,0 1 0,0-1 0,0 1 0,0 0 0,0-1 0,1 1 0,-1-1 0,0 1 0,0-1 0,0 1 0,1-1 0,23-21 0,5 3 0,1 1 0,1 2 0,1 1 0,0 1 0,45-12 0,-74 25 0,0 0 0,0 0 0,0 1 0,0-1 0,0 1 0,1 0 0,-1 0 0,0 0 0,0 0 0,0 1 0,0-1 0,1 1 0,-1 0 0,0 0 0,0 0 0,0 0 0,0 0 0,-1 1 0,1 0 0,0-1 0,-1 1 0,1 0 0,-1 0 0,1 0 0,-1 0 0,0 1 0,0-1 0,0 1 0,0-1 0,0 1 0,-1 0 0,1 0 0,-1 0 0,0 0 0,0 0 0,0 0 0,1 6 0,3 12 0,-2 0 0,0 1 0,-1 0 0,-3 34 0,2-15 0,-1-37 0,0 0 0,0 0 0,0 0 0,1 1 0,0-1 0,0 0 0,0 0 0,0 0 0,1 0 0,0-1 0,-1 1 0,1 0 0,1 0 0,-1-1 0,0 0 0,1 1 0,0-1 0,5 4 0,-2-3 0,0 0 0,1-1 0,-1 0 0,1 0 0,0-1 0,-1 0 0,1 0 0,1 0 0,-1-1 0,12 1 0,27 1 0,0-3 0,0-1 0,0-2 0,81-17 0,178-61 0,-196 49 0,-109 32 0,9-3 0,1 0 0,-1 0 0,1 1 0,0 0 0,0 1 0,0 0 0,0 0 0,0 1 0,18 2 0,-26-1 0,-1 0 0,1-1 0,-1 1 0,0 0 0,1 0 0,-1 0 0,0 0 0,1 0 0,-1 0 0,0 0 0,0 0 0,0 0 0,0 1 0,0-1 0,-1 0 0,1 1 0,0-1 0,0 1 0,-1-1 0,1 1 0,-1-1 0,1 1 0,-1-1 0,0 1 0,0-1 0,0 1 0,0-1 0,0 1 0,0 0 0,0-1 0,0 1 0,0-1 0,-1 1 0,1-1 0,-1 1 0,0 1 0,-2 8 0,-1 0 0,0 0 0,-9 17 0,10-24 0,-14 27 0,-2-1 0,-1-1 0,-1-1 0,-2-1 0,-32 32 0,52-56 0,-1 0 0,1 0 0,-1 0 0,1 0 0,-1-1 0,0 1 0,0-1 0,0 0 0,-6 2 0,9-4 0,-1 1 0,1-1 0,0 0 0,0 0 0,-1 0 0,1 0 0,0-1 0,0 1 0,-1 0 0,1 0 0,0-1 0,0 1 0,0-1 0,-1 1 0,1-1 0,0 1 0,0-1 0,0 0 0,0 1 0,0-1 0,0 0 0,0 0 0,0 0 0,1 0 0,-1 0 0,0 0 0,0 0 0,1 0 0,-1 0 0,1 0 0,-1 0 0,1 0 0,-1-1 0,1 1 0,0 0 0,-1 0 0,1-3 0,-3-10 0,1-2 0,0 1 0,1 0 0,1-22 0,1 22 0,-1 1 0,-1-1 0,0 1 0,-1 0 0,-6-21 0,7 31 0,-1 0 0,1 0 0,-1 0 0,0 1 0,0-1 0,-1 1 0,1-1 0,-1 1 0,0 0 0,0 0 0,0 0 0,0 0 0,0 1 0,-1-1 0,1 1 0,-1 0 0,1 0 0,-1 0 0,0 1 0,0-1 0,0 1 0,0 0 0,-6-1 0,-9-2 0,-26-7 0,45 11 0,-1-1 0,1 1 0,0 0 0,0 0 0,0 0 0,-1 0 0,1-1 0,0 1 0,0 0 0,0 0 0,-1-1 0,1 1 0,0 0 0,0 0 0,0-1 0,0 1 0,0 0 0,0 0 0,0-1 0,0 1 0,0 0 0,0-1 0,0 1 0,0 0 0,0 0 0,0-1 0,0 1 0,0 0 0,0-1 0,0 1 0,0 0 0,0 0 0,0-1 0,0 1 0,0 0 0,1 0 0,-1-1 0,0 1 0,0 0 0,0 0 0,1-1 0,13-13 0,19-9 0,-32 23 0,54-30 0,22-14 0,-70 39 0,0-1 0,0 1 0,1 0 0,-1 1 0,1-1 0,0 1 0,12-4 0,-18 8 0,-1 0 0,0-1 0,1 1 0,-1 0 0,0 0 0,1 0 0,-1 0 0,0 0 0,1 0 0,-1 0 0,0 1 0,1-1 0,-1 1 0,0-1 0,0 0 0,1 1 0,-1 0 0,0-1 0,2 3 0,-1-1 0,0 0 0,-1 0 0,1 0 0,-1 0 0,0 0 0,1 1 0,-1-1 0,0 0 0,0 1 0,-1-1 0,1 1 0,0-1 0,-1 1 0,1 3 0,1 21 0,-2 1 0,-2 35 0,0-43 0,1 0 0,0 0 0,2-1 0,1 1 0,7 37 0,-9-56 0,0 1 0,1-1 0,-1 1 0,1-1 0,0 0 0,-1 1 0,1-1 0,0 0 0,0 0 0,0 1 0,0-1 0,0 0 0,0 0 0,0 0 0,0 0 0,0 0 0,0 0 0,0-1 0,1 1 0,-1 0 0,0-1 0,1 1 0,-1-1 0,1 1 0,-1-1 0,1 1 0,-1-1 0,1 0 0,-1 0 0,0 0 0,1 0 0,-1 0 0,1 0 0,-1 0 0,3-1 0,3-1 0,-1 0 0,1 0 0,0-1 0,-1 1 0,1-2 0,9-5 0,23-19 0,-1-1 0,65-63 0,57-80 0,-123 127 0,-36 44 0,-1 1 0,1-1 0,-1 1 0,1-1 0,-1 1 0,1-1 0,-1 1 0,1-1 0,-1 1 0,1-1 0,-1 0 0,0 1 0,1-1 0,-1 0 0,0 1 0,1-1 0,-1 0 0,0 1 0,0-1 0,0 0 0,0 0 0,0 1 0,0-1 0,0 0 0,0 0 0,0 1 0,0-1 0,0 0 0,0 1 0,-1-1 0,1 0 0,0 0 0,0 1 0,-1-1 0,1 0 0,-1 1 0,1-1 0,0 1 0,-1-1 0,1 1 0,-1-1 0,1 1 0,-1-1 0,0 1 0,1-1 0,-1 1 0,1-1 0,-1 1 0,0 0 0,1-1 0,-1 1 0,0 0 0,0 0 0,1 0 0,-1-1 0,0 1 0,1 0 0,-1 0 0,0 0 0,0 0 0,1 0 0,-1 0 0,0 1 0,0-1 0,-1 0 0,-61 8 0,55-7 0,-74 18 0,-104 38 0,101-28 0,-95 18 0,167-45 0,-1 1 0,1-2 0,-1 0 0,1-1 0,-22-2 0,31 2 0,1-1 0,-1 1 0,0-1 0,0 0 0,0 0 0,1-1 0,-1 1 0,0-1 0,1 0 0,-1 0 0,1 0 0,0 0 0,0-1 0,0 1 0,0-1 0,0 0 0,0 0 0,1 0 0,0 0 0,-1 0 0,1-1 0,0 1 0,-2-7 0,0 0 0,0-1 0,1 1 0,1-1 0,0 0 0,0 0 0,1 0 0,1 0 0,0 0 0,0 0 0,1 0 0,0 0 0,1 0 0,0 1 0,1-1 0,0 1 0,1-1 0,0 1 0,8-15 0,-4 13 0,1-1 0,0 1 0,0 1 0,1 0 0,1 0 0,0 1 0,0 0 0,1 1 0,0 0 0,1 1 0,0 0 0,0 1 0,15-5 0,-16 6 0,1 2 0,0-1 0,0 2 0,0-1 0,0 2 0,0 0 0,1 0 0,-1 2 0,1-1 0,-1 2 0,1 0 0,-1 0 0,0 1 0,1 1 0,-1 0 0,0 1 0,-1 0 0,1 1 0,-1 1 0,0 0 0,0 0 0,17 13 0,58 42 0,-43-30 0,2-1 0,81 40 0,-121-68 0,0 1 0,1 0 0,-1 0 0,0 0 0,0 1 0,-1 0 0,1 0 0,-1 0 0,0 1 0,0-1 0,0 1 0,-1 1 0,0-1 0,0 1 0,0-1 0,-1 1 0,1 0 0,-1 0 0,-1 1 0,1-1 0,-1 1 0,0-1 0,-1 1 0,0 0 0,0-1 0,0 1 0,-1 0 0,1 0 0,-2 0 0,1 0 0,-1-1 0,0 1 0,-3 10 0,-1 0 0,-1 1 0,0-1 0,-1 0 0,-1 0 0,-1-1 0,0 0 0,-1-1 0,-1 0 0,0 0 0,-1-1 0,-20 18 0,31-31 0,-1 1 0,1-1 0,0 1 0,-1-1 0,1 0 0,0 0 0,-1 1 0,0-1 0,1 0 0,-1 0 0,0-1 0,1 1 0,-1 0 0,0 0 0,0-1 0,0 1 0,0-1 0,0 0 0,1 1 0,-1-1 0,-4 0 0,6-1 0,-1 1 0,1 0 0,0-1 0,-1 1 0,1 0 0,0-1 0,-1 1 0,1-1 0,0 1 0,-1-1 0,1 1 0,0 0 0,0-1 0,0 1 0,-1-1 0,1 1 0,0-1 0,0 1 0,0-1 0,0 0 0,0 1 0,0-1 0,0 1 0,0-1 0,0 1 0,0-1 0,11-27 0,82-118 0,54-148 0,-147 294 0,0-1 0,1 1 0,-1-1 0,0 1 0,0-1 0,0 0 0,0 1 0,1-1 0,-1 1 0,0 0 0,1-1 0,-1 1 0,0-1 0,1 1 0,-1-1 0,0 1 0,1 0 0,-1-1 0,1 1 0,-1 0 0,1-1 0,-1 1 0,1 0 0,-1 0 0,1-1 0,-1 1 0,2 0 0,2 14 0,-3 34 0,-2-43 0,-3 74 0,1-35 0,5 89 0,-2-132 0,0-1 0,0 1 0,0-1 0,0 1 0,0-1 0,0 1 0,0-1 0,1 1 0,-1-1 0,0 1 0,0-1 0,0 0 0,0 1 0,1-1 0,-1 1 0,0-1 0,1 1 0,-1-1 0,0 0 0,0 1 0,1-1 0,-1 0 0,1 1 0,-1-1 0,0 0 0,1 1 0,-1-1 0,1 0 0,-1 0 0,1 0 0,-1 1 0,1-1 0,-1 0 0,1 0 0,-1 0 0,0 0 0,1 0 0,-1 0 0,1 0 0,-1 0 0,1 0 0,-1 0 0,1 0 0,-1 0 0,1 0 0,-1-1 0,1 1 0,-1 0 0,1 0 0,-1 0 0,1-1 0,-1 1 0,0 0 0,1-1 0,-1 1 0,1 0 0,-1-1 0,0 1 0,1 0 0,-1-1 0,0 0 0,24-22 0,-17 13 0,29-32 0,-36 42 0,1-1 0,0 0 0,-1 1 0,1-1 0,0 1 0,0-1 0,-1 1 0,1-1 0,0 1 0,0 0 0,0-1 0,0 1 0,-1 0 0,1 0 0,0-1 0,0 1 0,0 0 0,0 0 0,0 0 0,0 0 0,0 0 0,-1 0 0,1 0 0,0 1 0,0-1 0,0 0 0,0 0 0,0 1 0,0-1 0,-1 0 0,1 1 0,0-1 0,0 1 0,-1-1 0,1 1 0,0 0 0,-1-1 0,1 1 0,0 0 0,-1-1 0,1 1 0,-1 0 0,1 0 0,-1-1 0,1 1 0,-1 0 0,0 0 0,1 0 0,-1 1 0,3 6 0,-1 1 0,0-1 0,0 0 0,-1 1 0,0-1 0,-1 16 0,0-17 0,0 1 0,0-1 0,1 1 0,0-1 0,1 1 0,-1-1 0,1 0 0,4 10 0,-5-16 0,-1 0 0,0-1 0,1 1 0,-1 0 0,0 0 0,1-1 0,-1 1 0,1 0 0,0 0 0,-1-1 0,1 1 0,-1 0 0,1-1 0,0 1 0,0-1 0,-1 1 0,1-1 0,0 1 0,0-1 0,0 0 0,-1 1 0,1-1 0,0 0 0,0 0 0,0 0 0,0 1 0,0-1 0,-1 0 0,3 0 0,-1-1 0,0 0 0,0 0 0,-1 0 0,1 0 0,0 0 0,0 0 0,-1 0 0,1 0 0,-1-1 0,1 1 0,-1-1 0,3-2 0,31-55 0,-33 56 0,100-241 0,-101 242 0,-1 0 0,1 1 0,0-1 0,0 0 0,0 1 0,-1-1 0,1 1 0,1-1 0,-1 1 0,0 0 0,0-1 0,0 1 0,1 0 0,-1 0 0,3-2 0,-4 3 0,1 1 0,-1-1 0,1 0 0,-1 0 0,1 1 0,-1-1 0,1 0 0,-1 1 0,1-1 0,-1 0 0,0 1 0,1-1 0,-1 1 0,0-1 0,1 1 0,-1-1 0,0 1 0,1-1 0,-1 1 0,0-1 0,0 1 0,0-1 0,1 1 0,-1-1 0,0 1 0,0 0 0,0-1 0,0 1 0,0 0 0,3 65 0,-3-58 0,0 77 0,0-85 0,0 1 0,0-1 0,0 1 0,1-1 0,-1 0 0,0 1 0,0-1 0,0 1 0,0-1 0,0 0 0,0 1 0,1-1 0,-1 1 0,0-1 0,0 0 0,1 1 0,-1-1 0,0 0 0,0 1 0,1-1 0,-1 0 0,0 1 0,1-1 0,-1 0 0,0 0 0,1 0 0,-1 1 0,1-1 0,-1 0 0,0 0 0,1 0 0,-1 0 0,1 0 0,-1 0 0,1 0 0,-1 0 0,0 0 0,1 0 0,-1 0 0,1 0 0,-1 0 0,1 0 0,-1 0 0,0 0 0,1 0 0,-1 0 0,1-1 0,22-12 0,-20 10 0,19-14 0,-1-1 0,26-28 0,-25 23 0,34-27 0,-55 50 0,0-1 0,-1 0 0,1 1 0,0-1 0,0 0 0,-1 1 0,1-1 0,0 1 0,0-1 0,0 1 0,0 0 0,0-1 0,0 1 0,0 0 0,0 0 0,0-1 0,0 1 0,0 0 0,0 0 0,1 0 0,1 15 0,-16 27 0,13-41 0,-15 35 0,-2 0 0,-1 0 0,-2-2 0,-1 0 0,-45 53 0,91-116 0,-25 28 0,1 0 0,0 1 0,-1-1 0,1 0 0,0 0 0,0 0 0,0 1 0,-1-1 0,1 0 0,0 1 0,0-1 0,0 1 0,0-1 0,0 1 0,0 0 0,0-1 0,0 1 0,0 0 0,0-1 0,0 1 0,1 0 0,-1 0 0,0 0 0,0 0 0,0 0 0,0 0 0,0 1 0,0-1 0,0 0 0,0 0 0,0 1 0,0-1 0,0 1 0,0-1 0,0 1 0,0-1 0,0 1 0,0 0 0,0-1 0,-1 1 0,1 0 0,0 0 0,1 1 0,-1 0 0,0 0 0,0 0 0,1 0 0,-1-1 0,0 1 0,1 0 0,0-1 0,-1 1 0,1-1 0,0 1 0,0-1 0,0 0 0,-1 0 0,1 0 0,1 0 0,-1 0 0,0 0 0,0-1 0,0 1 0,0-1 0,0 1 0,1-1 0,-1 0 0,0 0 0,0 0 0,1 0 0,-1 0 0,0 0 0,0-1 0,0 1 0,1-1 0,1-1 0,0 1 0,0-1 0,0 0 0,-1-1 0,1 1 0,-1-1 0,1 1 0,-1-1 0,0 0 0,0 0 0,-1 0 0,1-1 0,0 1 0,-1-1 0,0 1 0,0-1 0,3-7 0,-3 4 0,-1 1 0,0-1 0,0 0 0,0 0 0,-1 0 0,1 0 0,-2 0 0,1 0 0,-1 0 0,0 0 0,-3-8 0,-27-76 0,24 76 0,0-8 0,0-1 0,1 0 0,2 0 0,-3-39 0,3 22 0,2 33-76,0 0 1,0 0-1,0 1 0,-1-1 0,0 1 0,0 0 0,-1-1 0,0 1 1,0 1-1,-1-1 0,0 1 0,0 0 0,-1 0 0,1 0 1,-1 1-1,0-1 0,-14-7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57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36.65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0,'4447'0,"-4408"0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24575,'18'16'0,"0"0"0,2-2 0,-1 0 0,2-2 0,0 0 0,0-1 0,39 13 0,-52-21 0,1-1 0,-1 1 0,1-2 0,0 1 0,0-1 0,-1-1 0,1 0 0,0 0 0,0-1 0,9-1 0,-5-1 0,0-1 0,0-1 0,0 0 0,-1-1 0,22-13 0,-25 14 0,1 0 0,-1 1 0,1 0 0,0 0 0,0 1 0,0 0 0,1 1 0,-1 0 0,1 1 0,13-1 0,-2 3 0,0 1 0,0 1 0,40 10 0,3-1 0,0-4 0,0-2 0,1-4 0,76-5 0,-29 0 0,-26 1 0,114 4 0,-170 3 0,45 11 0,-48-9 0,0-1 0,34 3 0,426-5 0,-251-7 0,425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png"/><Relationship Id="rId18" Type="http://schemas.openxmlformats.org/officeDocument/2006/relationships/customXml" Target="../ink/ink27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24.xml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customXml" Target="../ink/ink23.xml"/><Relationship Id="rId19" Type="http://schemas.openxmlformats.org/officeDocument/2006/relationships/image" Target="../media/image40.png"/><Relationship Id="rId4" Type="http://schemas.openxmlformats.org/officeDocument/2006/relationships/customXml" Target="../ink/ink20.xml"/><Relationship Id="rId9" Type="http://schemas.openxmlformats.org/officeDocument/2006/relationships/image" Target="../media/image36.png"/><Relationship Id="rId14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0B385-67DE-C44E-06FB-00049153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9" y="456434"/>
            <a:ext cx="11230177" cy="2401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D87695-EA7F-E48A-65A9-3D8F9B6C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" y="2988126"/>
            <a:ext cx="11332775" cy="3037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CF3197-40FB-CEAB-B5DB-D7EFDFBC963F}"/>
                  </a:ext>
                </a:extLst>
              </p14:cNvPr>
              <p14:cNvContentPartPr/>
              <p14:nvPr/>
            </p14:nvContentPartPr>
            <p14:xfrm>
              <a:off x="4946734" y="3149846"/>
              <a:ext cx="1913040" cy="329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CF3197-40FB-CEAB-B5DB-D7EFDFBC9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094" y="3087206"/>
                <a:ext cx="20386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13AF6B8-88EE-29B9-3FE3-D880F40AFD1B}"/>
                  </a:ext>
                </a:extLst>
              </p14:cNvPr>
              <p14:cNvContentPartPr/>
              <p14:nvPr/>
            </p14:nvContentPartPr>
            <p14:xfrm>
              <a:off x="4881574" y="4519286"/>
              <a:ext cx="1985760" cy="590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3AF6B8-88EE-29B9-3FE3-D880F40AFD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8934" y="4456646"/>
                <a:ext cx="211140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if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문의 블록구조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1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E07324-E248-28EB-88C4-86AFB209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5" y="355596"/>
            <a:ext cx="9689752" cy="6192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1ED5430-0642-4F10-C09D-A84554D09155}"/>
                  </a:ext>
                </a:extLst>
              </p14:cNvPr>
              <p14:cNvContentPartPr/>
              <p14:nvPr/>
            </p14:nvContentPartPr>
            <p14:xfrm>
              <a:off x="767134" y="637766"/>
              <a:ext cx="1026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1ED5430-0642-4F10-C09D-A84554D091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494" y="529766"/>
                <a:ext cx="1134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D494AF-0317-4B06-9953-517F60B8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6" y="329167"/>
            <a:ext cx="8776988" cy="2884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9A8F68-587C-D042-8232-3BD6E4D7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3213912"/>
            <a:ext cx="8352444" cy="3335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19DD6F0-F3C4-1A27-F704-482C6EEF47C8}"/>
                  </a:ext>
                </a:extLst>
              </p14:cNvPr>
              <p14:cNvContentPartPr/>
              <p14:nvPr/>
            </p14:nvContentPartPr>
            <p14:xfrm>
              <a:off x="3624454" y="3363326"/>
              <a:ext cx="1388520" cy="211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19DD6F0-F3C4-1A27-F704-482C6EEF47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1814" y="3300686"/>
                <a:ext cx="15141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9B39D13-F822-36AB-C599-AE0AFE0FA1FB}"/>
                  </a:ext>
                </a:extLst>
              </p14:cNvPr>
              <p14:cNvContentPartPr/>
              <p14:nvPr/>
            </p14:nvContentPartPr>
            <p14:xfrm>
              <a:off x="3624454" y="4417766"/>
              <a:ext cx="1424520" cy="507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9B39D13-F822-36AB-C599-AE0AFE0FA1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1814" y="4354766"/>
                <a:ext cx="15501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B04EA4F-21FB-C236-EC5E-CA1B2127F5BD}"/>
                  </a:ext>
                </a:extLst>
              </p14:cNvPr>
              <p14:cNvContentPartPr/>
              <p14:nvPr/>
            </p14:nvContentPartPr>
            <p14:xfrm>
              <a:off x="3640654" y="5571206"/>
              <a:ext cx="1373040" cy="423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B04EA4F-21FB-C236-EC5E-CA1B2127F5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7654" y="5508206"/>
                <a:ext cx="14986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3F52798-9A59-3B2C-1CFC-83E870710FF8}"/>
                  </a:ext>
                </a:extLst>
              </p14:cNvPr>
              <p14:cNvContentPartPr/>
              <p14:nvPr/>
            </p14:nvContentPartPr>
            <p14:xfrm>
              <a:off x="669214" y="507086"/>
              <a:ext cx="6375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3F52798-9A59-3B2C-1CFC-83E870710F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214" y="399446"/>
                <a:ext cx="745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79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4E893-CAE5-D6E8-B34A-78441018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6" y="348171"/>
            <a:ext cx="6905973" cy="3386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84551-6338-87A8-91E1-3D380F25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7" y="3795989"/>
            <a:ext cx="7085587" cy="27138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E92091D-2BBA-23C4-10EA-7E66B3176710}"/>
                  </a:ext>
                </a:extLst>
              </p14:cNvPr>
              <p14:cNvContentPartPr/>
              <p14:nvPr/>
            </p14:nvContentPartPr>
            <p14:xfrm>
              <a:off x="2954854" y="3854726"/>
              <a:ext cx="1043640" cy="147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E92091D-2BBA-23C4-10EA-7E66B3176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214" y="3791726"/>
                <a:ext cx="11692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BACB9C-82C5-0C2C-0F9E-975FDA0A5483}"/>
                  </a:ext>
                </a:extLst>
              </p14:cNvPr>
              <p14:cNvContentPartPr/>
              <p14:nvPr/>
            </p14:nvContentPartPr>
            <p14:xfrm>
              <a:off x="2971774" y="4536926"/>
              <a:ext cx="1027800" cy="142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BACB9C-82C5-0C2C-0F9E-975FDA0A5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8774" y="4474286"/>
                <a:ext cx="1153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209BF21-1828-DCBD-5E7B-13E415385D64}"/>
                  </a:ext>
                </a:extLst>
              </p14:cNvPr>
              <p14:cNvContentPartPr/>
              <p14:nvPr/>
            </p14:nvContentPartPr>
            <p14:xfrm>
              <a:off x="2954854" y="5306966"/>
              <a:ext cx="1048320" cy="334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209BF21-1828-DCBD-5E7B-13E415385D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2214" y="5243966"/>
                <a:ext cx="117396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432F0F-052C-1625-D43D-53B77B1F130F}"/>
              </a:ext>
            </a:extLst>
          </p:cNvPr>
          <p:cNvGrpSpPr/>
          <p:nvPr/>
        </p:nvGrpSpPr>
        <p:grpSpPr>
          <a:xfrm>
            <a:off x="2954854" y="5958206"/>
            <a:ext cx="1080360" cy="378360"/>
            <a:chOff x="2954854" y="5958206"/>
            <a:chExt cx="108036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E656219-6088-B45B-3948-0C2158EF65FE}"/>
                    </a:ext>
                  </a:extLst>
                </p14:cNvPr>
                <p14:cNvContentPartPr/>
                <p14:nvPr/>
              </p14:nvContentPartPr>
              <p14:xfrm>
                <a:off x="2954854" y="5958206"/>
                <a:ext cx="1062360" cy="1674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E656219-6088-B45B-3948-0C2158EF65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2214" y="5895206"/>
                  <a:ext cx="118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9C23301-D581-A9E8-2370-85AE2A4D31EC}"/>
                    </a:ext>
                  </a:extLst>
                </p14:cNvPr>
                <p14:cNvContentPartPr/>
                <p14:nvPr/>
              </p14:nvContentPartPr>
              <p14:xfrm>
                <a:off x="3477574" y="6041006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9C23301-D581-A9E8-2370-85AE2A4D31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4934" y="59783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E9DD754-70F0-955C-9BE8-51F0DE4BB994}"/>
                    </a:ext>
                  </a:extLst>
                </p14:cNvPr>
                <p14:cNvContentPartPr/>
                <p14:nvPr/>
              </p14:nvContentPartPr>
              <p14:xfrm>
                <a:off x="3510334" y="6006806"/>
                <a:ext cx="524880" cy="329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E9DD754-70F0-955C-9BE8-51F0DE4BB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7694" y="5944166"/>
                  <a:ext cx="65052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B35DEC-E1DD-D206-9EB7-07DB06ED18EF}"/>
                  </a:ext>
                </a:extLst>
              </p14:cNvPr>
              <p14:cNvContentPartPr/>
              <p14:nvPr/>
            </p14:nvContentPartPr>
            <p14:xfrm>
              <a:off x="3215854" y="6122726"/>
              <a:ext cx="849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B35DEC-E1DD-D206-9EB7-07DB06ED18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3214" y="6059726"/>
                <a:ext cx="210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A222DE6-1FE4-1611-4B46-E8227602572A}"/>
                  </a:ext>
                </a:extLst>
              </p14:cNvPr>
              <p14:cNvContentPartPr/>
              <p14:nvPr/>
            </p14:nvContentPartPr>
            <p14:xfrm>
              <a:off x="734374" y="507086"/>
              <a:ext cx="86400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A222DE6-1FE4-1611-4B46-E822760257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734" y="399446"/>
                <a:ext cx="971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6D383-9FDF-92D5-5EB0-51FACC0B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0" y="361013"/>
            <a:ext cx="9671125" cy="4713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25512E-7769-78C7-2EDA-2E19CF7D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0" y="5074772"/>
            <a:ext cx="6552368" cy="14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731424-C022-B7CD-C45E-FCEDBFE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8" y="429082"/>
            <a:ext cx="8728623" cy="6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if </a:t>
            </a:r>
            <a:r>
              <a:rPr lang="ko-KR" altLang="en-US" sz="4000" dirty="0"/>
              <a:t>조건문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비교</a:t>
            </a:r>
            <a:r>
              <a:rPr lang="en-US" altLang="ko-KR" sz="4000" dirty="0"/>
              <a:t>, </a:t>
            </a:r>
            <a:r>
              <a:rPr lang="ko-KR" altLang="en-US" sz="4000" dirty="0"/>
              <a:t>논리 연산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en-US" altLang="ko-KR" sz="4000" dirty="0"/>
              <a:t>if</a:t>
            </a:r>
            <a:r>
              <a:rPr lang="ko-KR" altLang="en-US" sz="4000" dirty="0"/>
              <a:t>문의 블록구조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if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조건문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58394C-5BB1-33F8-DF2D-7566A241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5" y="353604"/>
            <a:ext cx="8320877" cy="307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42E2E-2E77-7C04-64AE-C0F68ECE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5" y="3429000"/>
            <a:ext cx="8548723" cy="31126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525DF37-8264-3319-AC41-6CB80966DB2C}"/>
                  </a:ext>
                </a:extLst>
              </p14:cNvPr>
              <p14:cNvContentPartPr/>
              <p14:nvPr/>
            </p14:nvContentPartPr>
            <p14:xfrm>
              <a:off x="652294" y="637766"/>
              <a:ext cx="7588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525DF37-8264-3319-AC41-6CB80966D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54" y="529766"/>
                <a:ext cx="866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3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C54C1-A7E0-7D3C-5DBF-84DECE5A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4" y="341451"/>
            <a:ext cx="11348108" cy="2343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4ABFA-A2AA-8823-0CB4-86131414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3" y="2684511"/>
            <a:ext cx="8082395" cy="3911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0AAA5A6-DAC2-915F-4DAD-0E8BA6121A66}"/>
                  </a:ext>
                </a:extLst>
              </p14:cNvPr>
              <p14:cNvContentPartPr/>
              <p14:nvPr/>
            </p14:nvContentPartPr>
            <p14:xfrm>
              <a:off x="9470134" y="2187566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0AAA5A6-DAC2-915F-4DAD-0E8BA6121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7494" y="212492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E669942-7A63-07E6-2975-9F3E9C567640}"/>
                  </a:ext>
                </a:extLst>
              </p14:cNvPr>
              <p14:cNvContentPartPr/>
              <p14:nvPr/>
            </p14:nvContentPartPr>
            <p14:xfrm>
              <a:off x="3526534" y="3404006"/>
              <a:ext cx="1391040" cy="325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E669942-7A63-07E6-2975-9F3E9C5676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534" y="3341006"/>
                <a:ext cx="151668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C7F76F90-091A-0905-943D-0FD4F59CBDB1}"/>
              </a:ext>
            </a:extLst>
          </p:cNvPr>
          <p:cNvGrpSpPr/>
          <p:nvPr/>
        </p:nvGrpSpPr>
        <p:grpSpPr>
          <a:xfrm>
            <a:off x="3510334" y="4529726"/>
            <a:ext cx="1388520" cy="189000"/>
            <a:chOff x="3510334" y="4529726"/>
            <a:chExt cx="138852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D095193-C17E-9CA2-CDFB-942127F6FAF0}"/>
                    </a:ext>
                  </a:extLst>
                </p14:cNvPr>
                <p14:cNvContentPartPr/>
                <p14:nvPr/>
              </p14:nvContentPartPr>
              <p14:xfrm>
                <a:off x="3510334" y="4529726"/>
                <a:ext cx="1335960" cy="189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D095193-C17E-9CA2-CDFB-942127F6F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7694" y="4466726"/>
                  <a:ext cx="1461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65F78CC-31DC-E9A7-CB85-875000245DCB}"/>
                    </a:ext>
                  </a:extLst>
                </p14:cNvPr>
                <p14:cNvContentPartPr/>
                <p14:nvPr/>
              </p14:nvContentPartPr>
              <p14:xfrm>
                <a:off x="4898494" y="4620446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65F78CC-31DC-E9A7-CB85-875000245D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35494" y="45578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C1E6B08-95C0-6894-D63C-D6433058D053}"/>
                  </a:ext>
                </a:extLst>
              </p14:cNvPr>
              <p14:cNvContentPartPr/>
              <p14:nvPr/>
            </p14:nvContentPartPr>
            <p14:xfrm>
              <a:off x="3526534" y="5618366"/>
              <a:ext cx="1317600" cy="3002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C1E6B08-95C0-6894-D63C-D6433058D0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3534" y="5555366"/>
                <a:ext cx="1443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E90B7D7-F35D-20DE-5D21-9A9A70959C3E}"/>
                  </a:ext>
                </a:extLst>
              </p14:cNvPr>
              <p14:cNvContentPartPr/>
              <p14:nvPr/>
            </p14:nvContentPartPr>
            <p14:xfrm>
              <a:off x="10661734" y="2660966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E90B7D7-F35D-20DE-5D21-9A9A70959C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9094" y="259832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비교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논리 연산자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7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989520-19F4-4452-7490-937DDFE6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" y="428461"/>
            <a:ext cx="11520343" cy="489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CD9032A-8DCD-5A1E-691B-D30F7BBD025E}"/>
                  </a:ext>
                </a:extLst>
              </p14:cNvPr>
              <p14:cNvContentPartPr/>
              <p14:nvPr/>
            </p14:nvContentPartPr>
            <p14:xfrm>
              <a:off x="864694" y="732446"/>
              <a:ext cx="16153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CD9032A-8DCD-5A1E-691B-D30F7BBD0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694" y="588446"/>
                <a:ext cx="1758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8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01A615-B25F-5EE3-D2C3-760E591A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4" y="331143"/>
            <a:ext cx="11600471" cy="59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2ADD08-8F6A-2B11-F69D-EC1743C2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" y="966713"/>
            <a:ext cx="8700777" cy="300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C88D1D-C7D0-51A1-8B2D-35F16D41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" y="380288"/>
            <a:ext cx="6937292" cy="5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56BB95-B22C-8730-1421-576D110A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9" y="3838935"/>
            <a:ext cx="6725020" cy="27587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FA174BE-565B-CC55-F1CA-4B4122F1FBBC}"/>
                  </a:ext>
                </a:extLst>
              </p14:cNvPr>
              <p14:cNvContentPartPr/>
              <p14:nvPr/>
            </p14:nvContentPartPr>
            <p14:xfrm>
              <a:off x="3036574" y="4016366"/>
              <a:ext cx="1105200" cy="50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FA174BE-565B-CC55-F1CA-4B4122F1FB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574" y="3953366"/>
                <a:ext cx="1230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EA7A429-CA92-85FD-678B-9AFE3CD8FBA4}"/>
                  </a:ext>
                </a:extLst>
              </p14:cNvPr>
              <p14:cNvContentPartPr/>
              <p14:nvPr/>
            </p14:nvContentPartPr>
            <p14:xfrm>
              <a:off x="3053134" y="4930046"/>
              <a:ext cx="1124640" cy="115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EA7A429-CA92-85FD-678B-9AFE3CD8FB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0134" y="4867046"/>
                <a:ext cx="1250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E8941A9-E9FD-F45A-237D-57BCFD8FB337}"/>
                  </a:ext>
                </a:extLst>
              </p14:cNvPr>
              <p14:cNvContentPartPr/>
              <p14:nvPr/>
            </p14:nvContentPartPr>
            <p14:xfrm>
              <a:off x="3036574" y="5859926"/>
              <a:ext cx="1120680" cy="1144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E8941A9-E9FD-F45A-237D-57BCFD8FB3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3574" y="5797286"/>
                <a:ext cx="1246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B8FB2DA-EC39-4E35-704F-A7A84B238D46}"/>
                  </a:ext>
                </a:extLst>
              </p14:cNvPr>
              <p14:cNvContentPartPr/>
              <p14:nvPr/>
            </p14:nvContentPartPr>
            <p14:xfrm>
              <a:off x="685054" y="588806"/>
              <a:ext cx="10011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B8FB2DA-EC39-4E35-704F-A7A84B238D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414" y="480806"/>
                <a:ext cx="1108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14521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6436</TotalTime>
  <Words>42</Words>
  <Application>Microsoft Office PowerPoint</Application>
  <PresentationFormat>와이드스크린</PresentationFormat>
  <Paragraphs>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Corbel</vt:lpstr>
      <vt:lpstr>기본</vt:lpstr>
      <vt:lpstr>python 5강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326</cp:revision>
  <dcterms:created xsi:type="dcterms:W3CDTF">2023-03-17T06:49:37Z</dcterms:created>
  <dcterms:modified xsi:type="dcterms:W3CDTF">2023-05-05T17:47:54Z</dcterms:modified>
</cp:coreProperties>
</file>