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1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org/try-jupyter/retro/notebooks/?path=Untitled.ipyn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python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1</a:t>
            </a:r>
            <a:r>
              <a:rPr lang="ko-KR" altLang="en-US" dirty="0">
                <a:latin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en-US" altLang="ko-KR" sz="2800" dirty="0">
                <a:latin typeface="+mj-ea"/>
                <a:ea typeface="+mj-ea"/>
              </a:rPr>
              <a:t>KOPO11 </a:t>
            </a:r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CC20CA-0CC2-0080-F2AF-E57B5B598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32" y="323225"/>
            <a:ext cx="8443295" cy="6211549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3FE6383-0B0D-065F-15D3-663DAEFF464D}"/>
              </a:ext>
            </a:extLst>
          </p:cNvPr>
          <p:cNvSpPr/>
          <p:nvPr/>
        </p:nvSpPr>
        <p:spPr>
          <a:xfrm>
            <a:off x="969818" y="706582"/>
            <a:ext cx="7730837" cy="211974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319C0-7BBB-90BE-1EB8-CAAFF220C1AF}"/>
              </a:ext>
            </a:extLst>
          </p:cNvPr>
          <p:cNvSpPr txBox="1"/>
          <p:nvPr/>
        </p:nvSpPr>
        <p:spPr>
          <a:xfrm>
            <a:off x="8769927" y="549412"/>
            <a:ext cx="3682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Microsoft Store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접속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Python 3.8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다운로드</a:t>
            </a:r>
          </a:p>
        </p:txBody>
      </p:sp>
    </p:spTree>
    <p:extLst>
      <p:ext uri="{BB962C8B-B14F-4D97-AF65-F5344CB8AC3E}">
        <p14:creationId xmlns:p14="http://schemas.microsoft.com/office/powerpoint/2010/main" val="126047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271F78-3AEA-D00B-0C1C-F6E6E9F0A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82" y="346426"/>
            <a:ext cx="9862420" cy="4752048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B91FD7E-3B0D-1F41-A36B-8E1FE86D08E5}"/>
              </a:ext>
            </a:extLst>
          </p:cNvPr>
          <p:cNvSpPr/>
          <p:nvPr/>
        </p:nvSpPr>
        <p:spPr>
          <a:xfrm>
            <a:off x="1149928" y="346426"/>
            <a:ext cx="4170218" cy="29094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799EAFA-6953-8E97-724E-B4A208948F4D}"/>
              </a:ext>
            </a:extLst>
          </p:cNvPr>
          <p:cNvSpPr/>
          <p:nvPr/>
        </p:nvSpPr>
        <p:spPr>
          <a:xfrm>
            <a:off x="284983" y="1288472"/>
            <a:ext cx="4170218" cy="734291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85472C-7C51-E3A7-7FDC-B7AAC8334767}"/>
              </a:ext>
            </a:extLst>
          </p:cNvPr>
          <p:cNvSpPr txBox="1"/>
          <p:nvPr/>
        </p:nvSpPr>
        <p:spPr>
          <a:xfrm>
            <a:off x="284982" y="5361710"/>
            <a:ext cx="10807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  <a:hlinkClick r:id="rId3"/>
              </a:rPr>
              <a:t>https://jupyter.org/try-jupyter/retro/notebooks/?path=Untitled.ipynb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접속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File -&gt; New -&gt;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NoteBook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으로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jupyter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실행 창 생성</a:t>
            </a:r>
          </a:p>
        </p:txBody>
      </p:sp>
    </p:spTree>
    <p:extLst>
      <p:ext uri="{BB962C8B-B14F-4D97-AF65-F5344CB8AC3E}">
        <p14:creationId xmlns:p14="http://schemas.microsoft.com/office/powerpoint/2010/main" val="377023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CF6BA4D-2E0C-3DB7-8E18-3BC30EA86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20" y="370067"/>
            <a:ext cx="9307224" cy="48489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8ED66C-A658-F56F-6B83-94CD6B379B40}"/>
              </a:ext>
            </a:extLst>
          </p:cNvPr>
          <p:cNvSpPr txBox="1"/>
          <p:nvPr/>
        </p:nvSpPr>
        <p:spPr>
          <a:xfrm>
            <a:off x="416020" y="5455016"/>
            <a:ext cx="9593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파이썬 실행 창 모습</a:t>
            </a:r>
          </a:p>
        </p:txBody>
      </p:sp>
    </p:spTree>
    <p:extLst>
      <p:ext uri="{BB962C8B-B14F-4D97-AF65-F5344CB8AC3E}">
        <p14:creationId xmlns:p14="http://schemas.microsoft.com/office/powerpoint/2010/main" val="325595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169E1E-E12B-D6CA-F3CC-2216A673B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17" y="329784"/>
            <a:ext cx="5410456" cy="61390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E3DD78-94A4-F30F-08D3-5B28BE2140C8}"/>
              </a:ext>
            </a:extLst>
          </p:cNvPr>
          <p:cNvSpPr txBox="1"/>
          <p:nvPr/>
        </p:nvSpPr>
        <p:spPr>
          <a:xfrm>
            <a:off x="6096000" y="644577"/>
            <a:ext cx="5551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python IDLE Shell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실행 창</a:t>
            </a:r>
          </a:p>
        </p:txBody>
      </p:sp>
    </p:spTree>
    <p:extLst>
      <p:ext uri="{BB962C8B-B14F-4D97-AF65-F5344CB8AC3E}">
        <p14:creationId xmlns:p14="http://schemas.microsoft.com/office/powerpoint/2010/main" val="233974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BF33CC0-AF5F-D8CF-D5D0-DA8B41698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37" y="676760"/>
            <a:ext cx="5353632" cy="39969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FA7066-271F-BDD3-A051-244C23D57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632" y="407059"/>
            <a:ext cx="4704408" cy="45363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6CC32D-94FD-473D-13C7-0EDE3AC2B5B0}"/>
              </a:ext>
            </a:extLst>
          </p:cNvPr>
          <p:cNvSpPr txBox="1"/>
          <p:nvPr/>
        </p:nvSpPr>
        <p:spPr>
          <a:xfrm>
            <a:off x="1869232" y="5506501"/>
            <a:ext cx="230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대화식 모드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A825AF-F653-0294-F3E1-E2485C391E61}"/>
              </a:ext>
            </a:extLst>
          </p:cNvPr>
          <p:cNvSpPr txBox="1"/>
          <p:nvPr/>
        </p:nvSpPr>
        <p:spPr>
          <a:xfrm>
            <a:off x="8014249" y="5487120"/>
            <a:ext cx="230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스크립트 모드 </a:t>
            </a:r>
          </a:p>
        </p:txBody>
      </p:sp>
    </p:spTree>
    <p:extLst>
      <p:ext uri="{BB962C8B-B14F-4D97-AF65-F5344CB8AC3E}">
        <p14:creationId xmlns:p14="http://schemas.microsoft.com/office/powerpoint/2010/main" val="204618207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4614</TotalTime>
  <Words>55</Words>
  <Application>Microsoft Office PowerPoint</Application>
  <PresentationFormat>와이드스크린</PresentationFormat>
  <Paragraphs>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D2Coding</vt:lpstr>
      <vt:lpstr>맑은 고딕</vt:lpstr>
      <vt:lpstr>Arial</vt:lpstr>
      <vt:lpstr>Corbel</vt:lpstr>
      <vt:lpstr>기본</vt:lpstr>
      <vt:lpstr>python 1강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노을</cp:lastModifiedBy>
  <cp:revision>315</cp:revision>
  <dcterms:created xsi:type="dcterms:W3CDTF">2023-03-17T06:49:37Z</dcterms:created>
  <dcterms:modified xsi:type="dcterms:W3CDTF">2023-05-07T00:17:03Z</dcterms:modified>
</cp:coreProperties>
</file>