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8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9" r:id="rId16"/>
    <p:sldId id="267" r:id="rId17"/>
    <p:sldId id="268" r:id="rId18"/>
    <p:sldId id="269" r:id="rId19"/>
    <p:sldId id="270" r:id="rId20"/>
    <p:sldId id="271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6:09.31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0,'3580'0,"-3537"0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7:12.15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0,'4028'0,"-3983"0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7:17.63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0,'3955'0,"-3906"0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7:26.47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1,'1771'0,"-1733"0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7:41.84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0,'5534'0,"-5495"0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04.951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0,'14832'0,"-14793"0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16.445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1,'4464'0,"-4433"0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24.058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0,'13808'0,"-13778"0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33.270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0,'1815'0,"-1776"0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47.70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0,'1717'0,"-1688"0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53.62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0,'2004'0,"-1949"0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6:29.894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1,'1335'0,"-1287"0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56.21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9:01.750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1,'2843'0,"-2814"0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9:07.76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1,'1714'0,"-1684"0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9:13.701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1,'7'0,"11"0,10 0,8 0,5 0,4 0,1 0,2 0,7 0,2 0,-1 0,-2 0,-3 0,-1 0,-3 0,-1 0,-8 0,-11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9:52.25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0,'5708'0,"-5679"0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6:19:49.8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48,'348'23,"-11"0,208-25,-504 0,0-2,46-10,54-6,-18 14,132-12,-117 3,213 3,-313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6:19:50.6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2581 2,'-204'-1,"-231"4,174 20,-73 1,294-22,0 1,-51 13,44-8,-54 4,-506-8,315-7,273 3,1 1,-35 7,15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6:19:51.2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49,'402'-20,"-128"4,1127 4,-890 13,-466-1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06:19:55.4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329 270 24575,'-84'1'0,"-99"-3"0,178 2 0,0 0 0,0-1 0,0 0 0,0 0 0,0 0 0,0 0 0,1-1 0,-1 0 0,0 0 0,-5-3 0,10 5 0,-1-1 0,1 1 0,0 0 0,0 0 0,0 0 0,0 0 0,-1 0 0,1-1 0,0 1 0,0 0 0,0 0 0,0 0 0,0 0 0,0-1 0,0 1 0,0 0 0,-1 0 0,1 0 0,0-1 0,0 1 0,0 0 0,0 0 0,0 0 0,0-1 0,0 1 0,0 0 0,0 0 0,0-1 0,0 1 0,1 0 0,-1 0 0,0 0 0,0-1 0,0 1 0,0 0 0,0 0 0,0 0 0,0 0 0,0-1 0,1 1 0,-1 0 0,0 0 0,13-7 0,23-2 0,-28 8 0,97-27 0,102-19 0,-131 36 0,93-14 0,237-4 0,-373 27 0,-1-1 0,57-13 0,19-2 0,18-5 0,-95 15 0,0 2 0,0 1 0,57-1 0,-81 6 0,0 1 0,0 0 0,-1 1 0,1 0 0,-1 0 0,1 0 0,9 5 0,-15-6 0,0-1 0,1 1 0,-1-1 0,0 1 0,0-1 0,0 1 0,0 0 0,0 0 0,0-1 0,0 1 0,0 0 0,0 0 0,-1 0 0,1 0 0,0 0 0,0 0 0,-1 0 0,1 0 0,-1 0 0,1 1 0,-1-1 0,1 0 0,-1 0 0,0 0 0,0 1 0,1-1 0,-1 0 0,0 0 0,0 1 0,0-1 0,0 0 0,-1 0 0,1 1 0,0-1 0,0 0 0,-1 0 0,1 0 0,-1 1 0,1-1 0,-1 0 0,1 0 0,-1 0 0,0 0 0,0 0 0,1 0 0,-1 0 0,0 0 0,-1 0 0,-13 12 0,0-2 0,0 0 0,-1-1 0,-1-1 0,1 0 0,-2-1 0,-19 6 0,0 1 0,-29 14 0,-1-2 0,-2-4 0,-1-3 0,0-3 0,-1-3 0,-1-3 0,-105 2 0,167-13 0,1 0 0,0-1 0,-1 0 0,1-1 0,-15-4 0,21 5 0,0 0 0,0 0 0,0 0 0,1-1 0,-1 1 0,1-1 0,-1 0 0,1 0 0,-1 0 0,1 0 0,0 0 0,0-1 0,0 1 0,0 0 0,1-1 0,-1 0 0,0 1 0,1-1 0,0 0 0,-2-5 0,3 6 0,-1 1 0,1-1 0,0 0 0,0 0 0,-1 1 0,1-1 0,1 0 0,-1 0 0,0 1 0,0-1 0,1 0 0,-1 0 0,1 1 0,-1-1 0,1 0 0,0 1 0,-1-1 0,1 1 0,0-1 0,0 1 0,0-1 0,0 1 0,1 0 0,-1-1 0,0 1 0,1 0 0,-1 0 0,0 0 0,1 0 0,-1 0 0,4-1 0,4-2 0,0 0 0,0 1 0,1 0 0,17-3 0,67-6 0,1 3 0,155 8 0,-136 2 0,462 29 0,-274-9 0,-201-22 0,-72 0 0,1 0 0,-1 2 0,30 5 0,-56-6 0,0 1 0,0-1 0,0 1 0,0-1 0,0 1 0,-1 0 0,1 0 0,0 0 0,0 0 0,-1 1 0,1-1 0,-1 1 0,1-1 0,-1 1 0,0 0 0,0 0 0,0 0 0,0 0 0,0 1 0,0-1 0,0 0 0,-1 1 0,1-1 0,-1 1 0,0 0 0,0-1 0,0 1 0,0 0 0,0 0 0,0 0 0,-1 0 0,1 0 0,-1-1 0,0 1 0,0 5 0,-1-1 0,-1-1 0,0 1 0,0-1 0,0 1 0,0-1 0,-1 0 0,0 0 0,0 0 0,-1 0 0,0-1 0,0 0 0,0 1 0,-1-1 0,-7 7 0,3-5 0,0-1 0,0 0 0,-1-1 0,1 1 0,-1-2 0,0 1 0,0-2 0,-1 1 0,1-1 0,-22 3 0,-9-2 0,-67-1 0,-3 0 0,50 3 0,-374 24 0,305-31 0,112-3 0,18-4 0,28-17 0,10 2 0,0 2 0,1 1 0,61-21 0,136-32 0,-93 30 0,12-4 0,164-57 0,-244 71 0,-43 18 0,44-14 0,-66 26 0,0 0 0,1 1 0,-1 0 0,1 1 0,-1 0 0,1 0 0,-1 1 0,19 3 0,-8 1-227,1 1-1,-1 1 1,0 1-1,0 1 1,26 14-1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6:42.930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0,'7'0,"11"0,10 0,7 0,6 0,12 0,4 0,0 0,-2 0,-2 0,-11 0,-4 0,-1 0,0 0,-5 0,-1 0,2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06:20:01.8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96 98 24575,'-1'8'0,"-1"0"0,0 1 0,0-1 0,-1 0 0,0 0 0,-1-1 0,0 1 0,0-1 0,-10 14 0,-16 34 0,23-26 0,0 0 0,2 1 0,1-1 0,2 1 0,0 0 0,4 36 0,-3-83 0,1-109 0,1 112 0,0 1 0,1-1 0,0 1 0,1 0 0,0 0 0,1 0 0,1 0 0,6-12 0,-7 19 0,0 0 0,1 0 0,0 0 0,1 1 0,-1 0 0,1 0 0,0 0 0,0 1 0,1 0 0,-1 0 0,1 0 0,0 1 0,0 0 0,0 0 0,0 1 0,1 0 0,-1 1 0,12-2 0,14 0 0,-1 1 0,1 1 0,33 5 0,-24-2 0,21 1 0,36 2 0,102-8 0,-170-2 0,48-11 0,-51 8 0,0 3 0,38-4 0,468 5 0,-273 7 0,-59-1 0,231-5 0,-250-18 0,27-1 0,68-2 0,73-1 0,-269 23 0,-46 0 0,-1 2 0,1 1 0,0 1 0,43 9 0,-74-9 0,1 0 0,0 1 0,0-1 0,-1 1 0,0 0 0,1 0 0,-1 1 0,0-1 0,-1 1 0,1 0 0,-1 1 0,0-1 0,0 1 0,0 0 0,0 0 0,-1 0 0,0 0 0,0 1 0,0-1 0,-1 1 0,0 0 0,0 0 0,0-1 0,-1 1 0,0 0 0,1 8 0,1 14 0,-2 0 0,0 0 0,-2 0 0,-7 40 0,7-59 0,-2 0 0,1 1 0,-1-1 0,-1 0 0,0-1 0,0 1 0,0-1 0,-1 1 0,-1-1 0,1-1 0,-1 1 0,0-1 0,-1 0 0,0 0 0,0-1 0,0 0 0,-1 0 0,0-1 0,-12 7 0,-10 3 0,0-1 0,-2-1 0,1-1 0,-38 8 0,-73 21 0,-93 23 0,186-54 0,-1-1 0,-94 2 0,113-11 0,-256-3 0,225-2 0,-1-2 0,-97-23 0,88 13 0,-2 4 0,-131-7 0,-153 18 0,221 4 0,-314 0 0,430-4 0,0 0 0,0-2 0,1 0 0,-1-1 0,1-1 0,0-1 0,0-1 0,1-1 0,-30-17 0,43 22 0,1 0 0,-1 0 0,1 0 0,0-1 0,1 1 0,-1-1 0,1-1 0,0 1 0,0 0 0,0-1 0,1 0 0,0 0 0,0 0 0,0 0 0,1 0 0,0-1 0,0 1 0,1-1 0,-2-13 0,3 14 0,-1 1 0,1-1 0,0 0 0,0 0 0,0 1 0,1-1 0,0 0 0,0 0 0,1 1 0,0-1 0,0 1 0,0 0 0,0-1 0,1 1 0,0 0 0,0 0 0,0 0 0,1 1 0,0-1 0,-1 1 0,2 0 0,-1 0 0,8-6 0,-2 5 0,0 0 0,1 0 0,-1 1 0,1 0 0,0 1 0,-1 0 0,15-1 0,82-4 0,-71 7 0,709-1 0,-329 7 0,-301-3 0,132-5 0,-130-17 0,-7 1 0,35-3 0,37-3 0,-80 20 0,-12 2 0,177-29 0,-187 14-341,1 3 0,1 4-1,118-1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6:58.72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0,'1184'0,"-1147"0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21.xml"/><Relationship Id="rId18" Type="http://schemas.openxmlformats.org/officeDocument/2006/relationships/image" Target="../media/image46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43.png"/><Relationship Id="rId17" Type="http://schemas.openxmlformats.org/officeDocument/2006/relationships/customXml" Target="../ink/ink23.xml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19.xml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12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image" Target="../media/image9.png"/><Relationship Id="rId9" Type="http://schemas.openxmlformats.org/officeDocument/2006/relationships/image" Target="../media/image100.png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150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19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10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FDB130-2976-5976-87A9-33E136A6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394259"/>
            <a:ext cx="6917743" cy="6071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359CE5-2D18-598F-2589-7FEEBB38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983" y="3954275"/>
            <a:ext cx="3466490" cy="25090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5141D91-2F27-49C8-C5E1-6E0C22AF4B19}"/>
                  </a:ext>
                </a:extLst>
              </p14:cNvPr>
              <p14:cNvContentPartPr/>
              <p14:nvPr/>
            </p14:nvContentPartPr>
            <p14:xfrm>
              <a:off x="717814" y="939806"/>
              <a:ext cx="6516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5141D91-2F27-49C8-C5E1-6E0C22AF4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174" y="832166"/>
                <a:ext cx="7592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FD5686-2302-DAD3-DEC1-5C442F404D2C}"/>
              </a:ext>
            </a:extLst>
          </p:cNvPr>
          <p:cNvSpPr txBox="1"/>
          <p:nvPr/>
        </p:nvSpPr>
        <p:spPr>
          <a:xfrm>
            <a:off x="8231656" y="358494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680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0727CC-5403-C3B2-C97E-CD1F1ADF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4" y="456785"/>
            <a:ext cx="11163110" cy="47257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3DA269-5427-00EE-0284-73E86744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45" y="3429000"/>
            <a:ext cx="3416151" cy="314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AB82FE8-BB07-1121-40A5-13B1B2DC341E}"/>
                  </a:ext>
                </a:extLst>
              </p14:cNvPr>
              <p14:cNvContentPartPr/>
              <p14:nvPr/>
            </p14:nvContentPartPr>
            <p14:xfrm>
              <a:off x="1012294" y="1740086"/>
              <a:ext cx="20066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AB82FE8-BB07-1121-40A5-13B1B2DC34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294" y="1632086"/>
                <a:ext cx="2114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44A8380-E809-6F11-E75C-3E1908D191E2}"/>
              </a:ext>
            </a:extLst>
          </p:cNvPr>
          <p:cNvSpPr txBox="1"/>
          <p:nvPr/>
        </p:nvSpPr>
        <p:spPr>
          <a:xfrm>
            <a:off x="8329345" y="305966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59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040839-E0FC-B87B-87B7-7BFC884A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2" y="408693"/>
            <a:ext cx="8998929" cy="3474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5F2810-FDE5-24CB-FB74-0B6F7E71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630" y="709808"/>
            <a:ext cx="2159357" cy="5438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A4C2C5-5A75-87A7-326D-9CAD2F0A3411}"/>
                  </a:ext>
                </a:extLst>
              </p14:cNvPr>
              <p14:cNvContentPartPr/>
              <p14:nvPr/>
            </p14:nvContentPartPr>
            <p14:xfrm>
              <a:off x="1371214" y="1544246"/>
              <a:ext cx="53539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A4C2C5-5A75-87A7-326D-9CAD2F0A34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7574" y="1436246"/>
                <a:ext cx="54615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5D9AE4-959D-0948-4948-68B342422BE4}"/>
              </a:ext>
            </a:extLst>
          </p:cNvPr>
          <p:cNvSpPr txBox="1"/>
          <p:nvPr/>
        </p:nvSpPr>
        <p:spPr>
          <a:xfrm>
            <a:off x="9579607" y="34047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447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8B27895-DAEB-2249-F572-F672B8C5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3" y="311340"/>
            <a:ext cx="7953806" cy="48510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C77C1C-5997-475C-3FEF-D5CB8473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3" y="5534686"/>
            <a:ext cx="9276420" cy="1011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5046C-5810-5AD7-3054-7A22DCB8AB5A}"/>
              </a:ext>
            </a:extLst>
          </p:cNvPr>
          <p:cNvSpPr txBox="1"/>
          <p:nvPr/>
        </p:nvSpPr>
        <p:spPr>
          <a:xfrm>
            <a:off x="406423" y="516242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095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AA066F-AA0D-F0FA-A02E-EF28C026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5" y="399150"/>
            <a:ext cx="6018894" cy="59835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FC9BA6-4C0A-843D-BB1D-60A64DC48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29" y="399150"/>
            <a:ext cx="5376636" cy="2692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B1864E-73EC-2819-0847-A4DDCF65E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022" y="3606171"/>
            <a:ext cx="4483147" cy="2934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87448B-B894-99B2-160E-A5C37E6CC962}"/>
              </a:ext>
            </a:extLst>
          </p:cNvPr>
          <p:cNvSpPr txBox="1"/>
          <p:nvPr/>
        </p:nvSpPr>
        <p:spPr>
          <a:xfrm>
            <a:off x="7118022" y="315161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32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포멧팅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212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C07BD4-A3C8-AAB0-ACCD-E04FAD0F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1" y="507220"/>
            <a:ext cx="7896289" cy="56649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5324A6-D9B2-20E7-C8C6-89DD8278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345" y="861945"/>
            <a:ext cx="5363329" cy="153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8A9E3D0-3A2B-4160-D762-DE74B7454929}"/>
                  </a:ext>
                </a:extLst>
              </p14:cNvPr>
              <p14:cNvContentPartPr/>
              <p14:nvPr/>
            </p14:nvContentPartPr>
            <p14:xfrm>
              <a:off x="799894" y="1429766"/>
              <a:ext cx="16182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8A9E3D0-3A2B-4160-D762-DE74B74549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894" y="1322126"/>
                <a:ext cx="17258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3E3020-F03C-4A1B-0933-4A8DDF508FFD}"/>
              </a:ext>
            </a:extLst>
          </p:cNvPr>
          <p:cNvSpPr txBox="1"/>
          <p:nvPr/>
        </p:nvSpPr>
        <p:spPr>
          <a:xfrm>
            <a:off x="6554345" y="38741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158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AA7F4F-0530-CCCD-C1A6-F88A4242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4" y="484089"/>
            <a:ext cx="8521259" cy="59405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A90248C-5F9B-3C36-4EA6-9ABE76B5DF2F}"/>
                  </a:ext>
                </a:extLst>
              </p14:cNvPr>
              <p14:cNvContentPartPr/>
              <p14:nvPr/>
            </p14:nvContentPartPr>
            <p14:xfrm>
              <a:off x="1452934" y="1462526"/>
              <a:ext cx="49820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A90248C-5F9B-3C36-4EA6-9ABE76B5DF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8934" y="1354526"/>
                <a:ext cx="508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E4B05F0-ED97-B76C-DAC6-95ACFC813729}"/>
                  </a:ext>
                </a:extLst>
              </p14:cNvPr>
              <p14:cNvContentPartPr/>
              <p14:nvPr/>
            </p14:nvContentPartPr>
            <p14:xfrm>
              <a:off x="881254" y="1919726"/>
              <a:ext cx="66780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E4B05F0-ED97-B76C-DAC6-95ACFC8137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614" y="1811726"/>
                <a:ext cx="77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07B9CD6-6DE8-D1A2-3D04-86BEF5E7DD5E}"/>
                  </a:ext>
                </a:extLst>
              </p14:cNvPr>
              <p14:cNvContentPartPr/>
              <p14:nvPr/>
            </p14:nvContentPartPr>
            <p14:xfrm>
              <a:off x="897454" y="3013766"/>
              <a:ext cx="6289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07B9CD6-6DE8-D1A2-3D04-86BEF5E7DD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454" y="2905766"/>
                <a:ext cx="73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18BB48C-424A-E433-DDA2-FD8F13D9C316}"/>
                  </a:ext>
                </a:extLst>
              </p14:cNvPr>
              <p14:cNvContentPartPr/>
              <p14:nvPr/>
            </p14:nvContentPartPr>
            <p14:xfrm>
              <a:off x="914014" y="3879206"/>
              <a:ext cx="7416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18BB48C-424A-E433-DDA2-FD8F13D9C3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0374" y="3771206"/>
                <a:ext cx="84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ED3B611-2F90-9EF3-FC89-49F7BB5987C7}"/>
                  </a:ext>
                </a:extLst>
              </p14:cNvPr>
              <p14:cNvContentPartPr/>
              <p14:nvPr/>
            </p14:nvContentPartPr>
            <p14:xfrm>
              <a:off x="1746694" y="3879206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ED3B611-2F90-9EF3-FC89-49F7BB5987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2694" y="377120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F5672A6-FB50-452F-6874-3E1B3FAEA406}"/>
                  </a:ext>
                </a:extLst>
              </p14:cNvPr>
              <p14:cNvContentPartPr/>
              <p14:nvPr/>
            </p14:nvContentPartPr>
            <p14:xfrm>
              <a:off x="897454" y="4760846"/>
              <a:ext cx="103428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F5672A6-FB50-452F-6874-3E1B3FAEA4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3454" y="4653206"/>
                <a:ext cx="1141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04A7DAB-3D60-FB46-0515-697805FA794B}"/>
                  </a:ext>
                </a:extLst>
              </p14:cNvPr>
              <p14:cNvContentPartPr/>
              <p14:nvPr/>
            </p14:nvContentPartPr>
            <p14:xfrm>
              <a:off x="914014" y="5185286"/>
              <a:ext cx="6282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04A7DAB-3D60-FB46-0515-697805FA79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0374" y="5077646"/>
                <a:ext cx="735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8F8148B-B3B4-7CD5-E16F-5B6360C289B3}"/>
                  </a:ext>
                </a:extLst>
              </p14:cNvPr>
              <p14:cNvContentPartPr/>
              <p14:nvPr/>
            </p14:nvContentPartPr>
            <p14:xfrm>
              <a:off x="881254" y="6050726"/>
              <a:ext cx="270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8F8148B-B3B4-7CD5-E16F-5B6360C289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7614" y="5943086"/>
                <a:ext cx="37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90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C88513-C155-8E89-DB97-23D51CDB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6" y="463747"/>
            <a:ext cx="8896425" cy="59207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ACAE2D-04C3-9D37-AB29-2AFB353A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34" y="747526"/>
            <a:ext cx="3744160" cy="1621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5A4C59-088E-46E1-B4C6-A45004254D27}"/>
              </a:ext>
            </a:extLst>
          </p:cNvPr>
          <p:cNvSpPr txBox="1"/>
          <p:nvPr/>
        </p:nvSpPr>
        <p:spPr>
          <a:xfrm>
            <a:off x="8004634" y="37819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513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2D72D6-73AE-195D-54DA-84D2CF06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1" y="491704"/>
            <a:ext cx="9447813" cy="48920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2AC5E3-5A0B-92EE-117E-8CBE8402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1" y="5641922"/>
            <a:ext cx="5218713" cy="939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37C4FBF-FF75-1DD5-3A12-3394978C67A2}"/>
                  </a:ext>
                </a:extLst>
              </p14:cNvPr>
              <p14:cNvContentPartPr/>
              <p14:nvPr/>
            </p14:nvContentPartPr>
            <p14:xfrm>
              <a:off x="816094" y="1246886"/>
              <a:ext cx="20656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37C4FBF-FF75-1DD5-3A12-3394978C67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094" y="1102886"/>
                <a:ext cx="22093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773A4C-29D9-C8E7-71D1-F231F0758D1C}"/>
              </a:ext>
            </a:extLst>
          </p:cNvPr>
          <p:cNvSpPr txBox="1"/>
          <p:nvPr/>
        </p:nvSpPr>
        <p:spPr>
          <a:xfrm>
            <a:off x="447301" y="542644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304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문자열 다루기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문자열 함수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포멧팅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D60FEDC-D7DD-64E4-628C-5B3B7359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2" y="399627"/>
            <a:ext cx="7344800" cy="60587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C08CD2-951C-C36B-9642-E4B8219B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21" y="628226"/>
            <a:ext cx="5682424" cy="1265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39B41D-5628-5563-18CD-D28FB4CED0FA}"/>
              </a:ext>
            </a:extLst>
          </p:cNvPr>
          <p:cNvSpPr txBox="1"/>
          <p:nvPr/>
        </p:nvSpPr>
        <p:spPr>
          <a:xfrm>
            <a:off x="6269621" y="28745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824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10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36278E-5922-A14C-9B53-6EA1EC03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72" y="396377"/>
            <a:ext cx="10187442" cy="60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4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문자열 다루기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BDF5CCC-DB89-6732-0073-6CFFC499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1" y="454188"/>
            <a:ext cx="9914571" cy="58812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973525-CB86-61D0-D47B-D6E070C1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03" y="981075"/>
            <a:ext cx="3075798" cy="15378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BE1E2C3-B178-35CC-A13C-C5A4A4ED29EF}"/>
                  </a:ext>
                </a:extLst>
              </p14:cNvPr>
              <p14:cNvContentPartPr/>
              <p14:nvPr/>
            </p14:nvContentPartPr>
            <p14:xfrm>
              <a:off x="669214" y="1087046"/>
              <a:ext cx="13046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BE1E2C3-B178-35CC-A13C-C5A4A4ED29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214" y="979046"/>
                <a:ext cx="1412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977521-F46C-1663-C361-ABB2AF222F5A}"/>
              </a:ext>
            </a:extLst>
          </p:cNvPr>
          <p:cNvSpPr txBox="1"/>
          <p:nvPr/>
        </p:nvSpPr>
        <p:spPr>
          <a:xfrm>
            <a:off x="8742903" y="52251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337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D4535B-1066-00CB-A9B7-C5CC313D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5" y="382597"/>
            <a:ext cx="4250254" cy="60835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3CE250-D53D-FA14-D737-23F18F86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54" y="1665712"/>
            <a:ext cx="1698603" cy="4800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97E79B8-4891-77C9-CE05-7CD6C18D7D43}"/>
                  </a:ext>
                </a:extLst>
              </p14:cNvPr>
              <p14:cNvContentPartPr/>
              <p14:nvPr/>
            </p14:nvContentPartPr>
            <p14:xfrm>
              <a:off x="1958734" y="1119446"/>
              <a:ext cx="4986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97E79B8-4891-77C9-CE05-7CD6C18D7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5094" y="1011806"/>
                <a:ext cx="6062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C8E073-87E8-1BE9-E08B-81AFB12DCA97}"/>
              </a:ext>
            </a:extLst>
          </p:cNvPr>
          <p:cNvSpPr txBox="1"/>
          <p:nvPr/>
        </p:nvSpPr>
        <p:spPr>
          <a:xfrm>
            <a:off x="6906554" y="119934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901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문자열 함수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393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750E0E-9703-486C-DC84-ED7B7DF0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4" y="421484"/>
            <a:ext cx="5385392" cy="49832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18009C-3A82-EA50-CC5B-6CC14E8D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16" y="462271"/>
            <a:ext cx="4586462" cy="3007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06631A-2F2C-4D8E-0D90-24C51E8D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16" y="3769236"/>
            <a:ext cx="1475013" cy="28471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C0E28D-4D82-0B92-5D21-1C91F55C8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175" y="3851049"/>
            <a:ext cx="871554" cy="1553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7FA6457-E0BE-85E0-0E5C-4646E71DF2A9}"/>
                  </a:ext>
                </a:extLst>
              </p14:cNvPr>
              <p14:cNvContentPartPr/>
              <p14:nvPr/>
            </p14:nvContentPartPr>
            <p14:xfrm>
              <a:off x="456583" y="472423"/>
              <a:ext cx="880560" cy="338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7FA6457-E0BE-85E0-0E5C-4646E71DF2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583" y="292783"/>
                <a:ext cx="1060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9670BFE-F0BC-2C51-9F3B-AF474E4D9755}"/>
                  </a:ext>
                </a:extLst>
              </p14:cNvPr>
              <p14:cNvContentPartPr/>
              <p14:nvPr/>
            </p14:nvContentPartPr>
            <p14:xfrm>
              <a:off x="442183" y="472063"/>
              <a:ext cx="929160" cy="403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9670BFE-F0BC-2C51-9F3B-AF474E4D9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543" y="292423"/>
                <a:ext cx="11088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620D37A-96AE-5694-96C1-2F0C5BA935BA}"/>
                  </a:ext>
                </a:extLst>
              </p14:cNvPr>
              <p14:cNvContentPartPr/>
              <p14:nvPr/>
            </p14:nvContentPartPr>
            <p14:xfrm>
              <a:off x="424183" y="504823"/>
              <a:ext cx="948240" cy="17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620D37A-96AE-5694-96C1-2F0C5BA935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543" y="325183"/>
                <a:ext cx="11278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0A6D810-FE34-6581-E9A6-9EB2B38935B5}"/>
                  </a:ext>
                </a:extLst>
              </p14:cNvPr>
              <p14:cNvContentPartPr/>
              <p14:nvPr/>
            </p14:nvContentPartPr>
            <p14:xfrm>
              <a:off x="354703" y="408343"/>
              <a:ext cx="1076040" cy="180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0A6D810-FE34-6581-E9A6-9EB2B38935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703" y="345343"/>
                <a:ext cx="12016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7A37223-3111-2561-78F1-3A66614E31D9}"/>
                  </a:ext>
                </a:extLst>
              </p14:cNvPr>
              <p14:cNvContentPartPr/>
              <p14:nvPr/>
            </p14:nvContentPartPr>
            <p14:xfrm>
              <a:off x="587494" y="858446"/>
              <a:ext cx="2462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7A37223-3111-2561-78F1-3A66614E31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854" y="750446"/>
                <a:ext cx="353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74F7D2B-B694-ABC8-2155-5706D98D2C8A}"/>
              </a:ext>
            </a:extLst>
          </p:cNvPr>
          <p:cNvSpPr txBox="1"/>
          <p:nvPr/>
        </p:nvSpPr>
        <p:spPr>
          <a:xfrm>
            <a:off x="6428016" y="358457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01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4A7AFB-8093-CE7B-B7E2-60194F00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9" y="390356"/>
            <a:ext cx="11354274" cy="4050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8A1BD5-4EC9-B0A2-5D24-BF441A6D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9" y="4957757"/>
            <a:ext cx="3728831" cy="1368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7FD3721-EFE1-34B5-1273-796C3BF37D8B}"/>
                  </a:ext>
                </a:extLst>
              </p14:cNvPr>
              <p14:cNvContentPartPr/>
              <p14:nvPr/>
            </p14:nvContentPartPr>
            <p14:xfrm>
              <a:off x="504103" y="421663"/>
              <a:ext cx="1425240" cy="248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7FD3721-EFE1-34B5-1273-796C3BF37D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103" y="359023"/>
                <a:ext cx="1550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366DDA3-B6DD-BA04-B1CC-994EC473DA98}"/>
                  </a:ext>
                </a:extLst>
              </p14:cNvPr>
              <p14:cNvContentPartPr/>
              <p14:nvPr/>
            </p14:nvContentPartPr>
            <p14:xfrm>
              <a:off x="717814" y="1136006"/>
              <a:ext cx="4399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366DDA3-B6DD-BA04-B1CC-994EC473DA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174" y="1028006"/>
                <a:ext cx="5475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99184B2-70B8-6F0C-A35A-C575322BBC58}"/>
              </a:ext>
            </a:extLst>
          </p:cNvPr>
          <p:cNvSpPr txBox="1"/>
          <p:nvPr/>
        </p:nvSpPr>
        <p:spPr>
          <a:xfrm>
            <a:off x="385969" y="464750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72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DFD74D-9ED9-8E79-33CD-5D8AE16F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7" y="436569"/>
            <a:ext cx="6682709" cy="60919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D2F57D-4EE7-F0C4-F094-AD894AB9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496" y="3077227"/>
            <a:ext cx="3400475" cy="19759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C9F5479-BF92-F39C-B95E-00B5A5A8F57E}"/>
                  </a:ext>
                </a:extLst>
              </p14:cNvPr>
              <p14:cNvContentPartPr/>
              <p14:nvPr/>
            </p14:nvContentPartPr>
            <p14:xfrm>
              <a:off x="881254" y="1965446"/>
              <a:ext cx="14666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C9F5479-BF92-F39C-B95E-00B5A5A8F5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614" y="1821446"/>
                <a:ext cx="1610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AFA96D5-BAE9-AB3F-B696-11112217AAF6}"/>
                  </a:ext>
                </a:extLst>
              </p14:cNvPr>
              <p14:cNvContentPartPr/>
              <p14:nvPr/>
            </p14:nvContentPartPr>
            <p14:xfrm>
              <a:off x="881254" y="2291966"/>
              <a:ext cx="14418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AFA96D5-BAE9-AB3F-B696-11112217AA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614" y="2147966"/>
                <a:ext cx="158544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9F65EF9-7A0E-C862-084F-F47D2DBAFD93}"/>
              </a:ext>
            </a:extLst>
          </p:cNvPr>
          <p:cNvSpPr txBox="1"/>
          <p:nvPr/>
        </p:nvSpPr>
        <p:spPr>
          <a:xfrm>
            <a:off x="8127496" y="270789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195570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7755</TotalTime>
  <Words>106</Words>
  <Application>Microsoft Office PowerPoint</Application>
  <PresentationFormat>와이드스크린</PresentationFormat>
  <Paragraphs>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Corbel</vt:lpstr>
      <vt:lpstr>기본</vt:lpstr>
      <vt:lpstr>python 10강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342</cp:revision>
  <dcterms:created xsi:type="dcterms:W3CDTF">2023-03-17T06:49:37Z</dcterms:created>
  <dcterms:modified xsi:type="dcterms:W3CDTF">2023-05-07T00:55:56Z</dcterms:modified>
</cp:coreProperties>
</file>