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86" r:id="rId3"/>
    <p:sldId id="28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88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92" r:id="rId24"/>
    <p:sldId id="275" r:id="rId25"/>
    <p:sldId id="276" r:id="rId26"/>
    <p:sldId id="293" r:id="rId27"/>
    <p:sldId id="294" r:id="rId28"/>
    <p:sldId id="277" r:id="rId29"/>
    <p:sldId id="295" r:id="rId30"/>
    <p:sldId id="291" r:id="rId31"/>
    <p:sldId id="27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python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12</a:t>
            </a:r>
            <a:r>
              <a:rPr lang="ko-KR" altLang="en-US" dirty="0">
                <a:latin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4265874"/>
            <a:ext cx="9367410" cy="1388165"/>
          </a:xfrm>
        </p:spPr>
        <p:txBody>
          <a:bodyPr>
            <a:noAutofit/>
          </a:bodyPr>
          <a:lstStyle/>
          <a:p>
            <a:pPr algn="r"/>
            <a:r>
              <a:rPr lang="ko-KR" altLang="en-US" sz="2800" dirty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en-US" altLang="ko-KR" sz="2800" dirty="0">
                <a:latin typeface="+mj-ea"/>
                <a:ea typeface="+mj-ea"/>
              </a:rPr>
              <a:t>KOPO11 </a:t>
            </a:r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05C12CD-E7CC-8E65-3810-622B12D71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38" y="342900"/>
            <a:ext cx="936140" cy="61885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6D7B6B9-CD54-B2EA-661F-952791847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278" y="342900"/>
            <a:ext cx="921543" cy="6172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998711-C43B-09B0-D62D-ADA3DAA6A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861" y="342900"/>
            <a:ext cx="917881" cy="61885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AA3E8E-DED3-0256-4FF8-408C68C86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6782" y="342900"/>
            <a:ext cx="929071" cy="6172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7C9E3A2-DCEF-A613-6077-A67F2ACC2E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5894" y="342900"/>
            <a:ext cx="917882" cy="618853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CE8BF9B-E050-1B85-C81E-1E9A9DD1A9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5005" y="342900"/>
            <a:ext cx="894003" cy="61722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BB8B73E-8694-6E5C-32FC-DCD8357571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4137" y="342900"/>
            <a:ext cx="894003" cy="622918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045CAE7-61AC-5227-C598-64521C8726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3269" y="342900"/>
            <a:ext cx="925232" cy="31226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CE9DBF-3064-4978-C2E9-DEE399B89234}"/>
              </a:ext>
            </a:extLst>
          </p:cNvPr>
          <p:cNvSpPr txBox="1"/>
          <p:nvPr/>
        </p:nvSpPr>
        <p:spPr>
          <a:xfrm>
            <a:off x="9678652" y="411064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57203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데이터베이스 기초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9352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FAB125-9F5B-CB95-405B-7B8801950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6" y="373118"/>
            <a:ext cx="8312460" cy="614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40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2698DCD-E28D-084D-C3C3-89B1E9795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85" y="415542"/>
            <a:ext cx="9728872" cy="34174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124034-D6F0-B9D3-A999-864B81552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85" y="3859410"/>
            <a:ext cx="6283544" cy="270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15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E83E1F-A6C2-CF29-37BA-4D15E9F79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40" y="430389"/>
            <a:ext cx="8794017" cy="608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61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AEC95B5-4963-4AE1-5F5F-EDD65D156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52" y="399197"/>
            <a:ext cx="11420862" cy="508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71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8D940B9-C360-2D81-AD16-EC4DB18A8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81" y="395444"/>
            <a:ext cx="9638434" cy="6067112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5F7C9BB-66FC-8F21-C905-4C0B08CB7844}"/>
              </a:ext>
            </a:extLst>
          </p:cNvPr>
          <p:cNvSpPr/>
          <p:nvPr/>
        </p:nvSpPr>
        <p:spPr>
          <a:xfrm>
            <a:off x="370981" y="395444"/>
            <a:ext cx="2143619" cy="29035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1E39513-1296-265C-A916-76B511C146D6}"/>
              </a:ext>
            </a:extLst>
          </p:cNvPr>
          <p:cNvSpPr/>
          <p:nvPr/>
        </p:nvSpPr>
        <p:spPr>
          <a:xfrm>
            <a:off x="1960295" y="5691344"/>
            <a:ext cx="6367276" cy="29035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2A01A-B922-97F8-DEF2-CED6F372BCC3}"/>
              </a:ext>
            </a:extLst>
          </p:cNvPr>
          <p:cNvSpPr txBox="1"/>
          <p:nvPr/>
        </p:nvSpPr>
        <p:spPr>
          <a:xfrm>
            <a:off x="7232689" y="3429000"/>
            <a:ext cx="4588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DB Browser for SQLite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Windows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Standard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installer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다운</a:t>
            </a: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Installer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실행해서 설치 </a:t>
            </a: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0621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1C8925-1161-193F-0F09-67D76B630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54" y="428556"/>
            <a:ext cx="1335603" cy="14648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2BEC70-4DCF-99C5-C5E9-5FA02E322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54" y="1893411"/>
            <a:ext cx="7104093" cy="46169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4A1860-EC8B-FCD6-5A11-D6845009A516}"/>
              </a:ext>
            </a:extLst>
          </p:cNvPr>
          <p:cNvSpPr txBox="1"/>
          <p:nvPr/>
        </p:nvSpPr>
        <p:spPr>
          <a:xfrm>
            <a:off x="2693345" y="669481"/>
            <a:ext cx="71040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DB Browser for SQLite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아이콘 생성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확인</a:t>
            </a: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DB Browser for SQLite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실행 확인</a:t>
            </a: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4D69EBA-1BF4-C04B-8E60-A895FFDA37F3}"/>
              </a:ext>
            </a:extLst>
          </p:cNvPr>
          <p:cNvSpPr/>
          <p:nvPr/>
        </p:nvSpPr>
        <p:spPr>
          <a:xfrm>
            <a:off x="370982" y="395443"/>
            <a:ext cx="1335604" cy="1497967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542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1E853CB-1A43-2B4B-D550-89FB23A9E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05" y="405442"/>
            <a:ext cx="5555352" cy="11893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F320B6-BBDD-E941-2E42-8EF4C26F3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04" y="1594757"/>
            <a:ext cx="5555351" cy="49027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D973AA4-1F74-951C-F843-38C2C531F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255" y="405442"/>
            <a:ext cx="5118914" cy="17825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DB5FA8-59FF-AC2F-5228-E63A8CCA8EA0}"/>
              </a:ext>
            </a:extLst>
          </p:cNvPr>
          <p:cNvSpPr txBox="1"/>
          <p:nvPr/>
        </p:nvSpPr>
        <p:spPr>
          <a:xfrm>
            <a:off x="6586255" y="2596243"/>
            <a:ext cx="5184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examtable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테이블에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name,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studentid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kor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eng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, mat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항목이 생성된 것을 확인</a:t>
            </a:r>
          </a:p>
        </p:txBody>
      </p:sp>
    </p:spTree>
    <p:extLst>
      <p:ext uri="{BB962C8B-B14F-4D97-AF65-F5344CB8AC3E}">
        <p14:creationId xmlns:p14="http://schemas.microsoft.com/office/powerpoint/2010/main" val="2277246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C4810C6-6EC6-18E4-C315-483038E6D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68" y="379299"/>
            <a:ext cx="11021558" cy="610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5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D856F-4106-A50C-D169-B97267D7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&lt; </a:t>
            </a:r>
            <a:r>
              <a:rPr lang="ko-KR" altLang="en-US" b="1" dirty="0"/>
              <a:t>학습 내용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490A46-00F2-4D62-ABCC-029E4074B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ko-KR" altLang="en-US" sz="4000" dirty="0"/>
              <a:t> 파일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 dirty="0"/>
              <a:t> 데이터베이스 기초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 dirty="0"/>
              <a:t> 데이터베이스 다루기</a:t>
            </a:r>
          </a:p>
        </p:txBody>
      </p:sp>
    </p:spTree>
    <p:extLst>
      <p:ext uri="{BB962C8B-B14F-4D97-AF65-F5344CB8AC3E}">
        <p14:creationId xmlns:p14="http://schemas.microsoft.com/office/powerpoint/2010/main" val="618819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70C69CC-EF23-A65F-E99B-41FAD0A9D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80" y="450859"/>
            <a:ext cx="7213104" cy="60479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BA26CD-245F-D4F1-0267-602473EE3E09}"/>
              </a:ext>
            </a:extLst>
          </p:cNvPr>
          <p:cNvSpPr txBox="1"/>
          <p:nvPr/>
        </p:nvSpPr>
        <p:spPr>
          <a:xfrm>
            <a:off x="7759495" y="620486"/>
            <a:ext cx="4015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examtable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테이블에 값들이 제대로 입력된 것을 확인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  <a:endParaRPr lang="ko-KR" altLang="en-US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4011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B7EF47-0F71-3168-A007-37B16AD01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12" y="393764"/>
            <a:ext cx="11477574" cy="294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7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31D40B5-303E-A391-DF52-4256285C0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24" y="463125"/>
            <a:ext cx="7162187" cy="56274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AB64F5-7678-3208-2920-A5A1C8121426}"/>
              </a:ext>
            </a:extLst>
          </p:cNvPr>
          <p:cNvSpPr txBox="1"/>
          <p:nvPr/>
        </p:nvSpPr>
        <p:spPr>
          <a:xfrm>
            <a:off x="7759495" y="620486"/>
            <a:ext cx="4015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examtable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테이블에 다현의 값들이 삭제 된 것을 확인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  <a:endParaRPr lang="ko-KR" altLang="en-US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7386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데이터베이스 다루기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3588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41D4CC8-F28E-C68B-4B51-4988E3D25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47" y="418759"/>
            <a:ext cx="7729967" cy="611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37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B3A2DD-E6DA-2169-CB70-B2753820D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51" y="437142"/>
            <a:ext cx="7806163" cy="59981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10C7FEA-1DC4-E3E9-59A3-CACBFC516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544" y="3436223"/>
            <a:ext cx="4420706" cy="1345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06D80C-A58F-B287-DC6A-9A020DAF9FE5}"/>
              </a:ext>
            </a:extLst>
          </p:cNvPr>
          <p:cNvSpPr txBox="1"/>
          <p:nvPr/>
        </p:nvSpPr>
        <p:spPr>
          <a:xfrm>
            <a:off x="7282544" y="5152176"/>
            <a:ext cx="45393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examtable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테이블에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name,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studentid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kor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eng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, mat </a:t>
            </a:r>
          </a:p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항목이 생성된 것을 확인</a:t>
            </a:r>
          </a:p>
        </p:txBody>
      </p:sp>
    </p:spTree>
    <p:extLst>
      <p:ext uri="{BB962C8B-B14F-4D97-AF65-F5344CB8AC3E}">
        <p14:creationId xmlns:p14="http://schemas.microsoft.com/office/powerpoint/2010/main" val="1232319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6680B6-5883-27E4-24D8-797D3C089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20" y="480601"/>
            <a:ext cx="8934379" cy="60309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4AAD347-9254-CF6C-4F93-0122108DC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20" y="1199458"/>
            <a:ext cx="4763165" cy="181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75C4FE-0802-3856-C016-73E583EEC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20" y="2570680"/>
            <a:ext cx="8934379" cy="323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70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26859AD-E744-9F38-E7F5-57F8C4D0B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18" y="362875"/>
            <a:ext cx="7281533" cy="61685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6DD838-7FC9-9081-5062-1ADDFE29C084}"/>
              </a:ext>
            </a:extLst>
          </p:cNvPr>
          <p:cNvSpPr txBox="1"/>
          <p:nvPr/>
        </p:nvSpPr>
        <p:spPr>
          <a:xfrm>
            <a:off x="7759495" y="620486"/>
            <a:ext cx="4015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examtable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테이블에 값들이 제대로 입력된 것을 확인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  <a:endParaRPr lang="ko-KR" altLang="en-US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254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39A6C9-8976-F68D-A374-494DCE066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44" y="407911"/>
            <a:ext cx="8708861" cy="60908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133991D-905A-1E17-FCD4-29A959A71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320" y="3506546"/>
            <a:ext cx="4776335" cy="26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46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7AC5A0C-360D-F594-2ACC-CCD10C2C4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03" y="414172"/>
            <a:ext cx="11236978" cy="3315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F0F836-9BA7-A7D9-B480-6D95F723AFFE}"/>
              </a:ext>
            </a:extLst>
          </p:cNvPr>
          <p:cNvSpPr txBox="1"/>
          <p:nvPr/>
        </p:nvSpPr>
        <p:spPr>
          <a:xfrm>
            <a:off x="426703" y="4323257"/>
            <a:ext cx="6653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sqlite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에 저장된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examtable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테이블의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field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값들이 원하는 </a:t>
            </a:r>
            <a:r>
              <a:rPr lang="ko-KR" altLang="en-US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포멧팅된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형태로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print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된 것을 확인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BF724C-D5DD-09CA-D4EC-1162B6DE97A6}"/>
              </a:ext>
            </a:extLst>
          </p:cNvPr>
          <p:cNvSpPr txBox="1"/>
          <p:nvPr/>
        </p:nvSpPr>
        <p:spPr>
          <a:xfrm>
            <a:off x="426703" y="3841636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29737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파일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0836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12</a:t>
            </a:r>
            <a:r>
              <a:rPr lang="ko-KR" altLang="en-US" sz="4800" b="1">
                <a:solidFill>
                  <a:schemeClr val="accent1"/>
                </a:solidFill>
                <a:latin typeface="+mn-ea"/>
              </a:rPr>
              <a:t>강 정리하기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6227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7E3B524-5F31-E68E-4B0C-B4C54445E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08" y="387521"/>
            <a:ext cx="6374378" cy="45561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9106A5-AC84-64A7-3FC3-F640E62AC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08" y="4943703"/>
            <a:ext cx="6378620" cy="140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77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82375A-2221-F6E1-85D9-54C89E56C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60" y="488279"/>
            <a:ext cx="10575854" cy="598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68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C91042E-A9CF-3550-87E6-44461B961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23" y="423634"/>
            <a:ext cx="11137191" cy="597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09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1D2963-F47E-5BCF-01A3-44179956F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28" y="481302"/>
            <a:ext cx="9496830" cy="45771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993A664-92BE-0215-E4CE-BEF920A5C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28" y="5371037"/>
            <a:ext cx="2665293" cy="11750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D061C3-67EB-A099-A55F-C6D941C30E61}"/>
              </a:ext>
            </a:extLst>
          </p:cNvPr>
          <p:cNvSpPr txBox="1"/>
          <p:nvPr/>
        </p:nvSpPr>
        <p:spPr>
          <a:xfrm>
            <a:off x="479928" y="5058463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6142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F38BD09-7D35-1A74-3D2C-E1FC2A69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19" y="421994"/>
            <a:ext cx="11408761" cy="601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89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3BA014B-0B60-DCAD-E884-4BA27D054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01" y="359228"/>
            <a:ext cx="1202556" cy="62048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EA9813-207A-9196-AB88-1E640A64D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472" y="359228"/>
            <a:ext cx="1282861" cy="62048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5927D23-3C26-3778-9569-51B2BDAFC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120" y="359229"/>
            <a:ext cx="1314588" cy="62048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6E2956F-D5B6-5359-4D1E-E5F96B985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2495" y="359228"/>
            <a:ext cx="1197275" cy="62048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C3163CE-A8AB-0AD8-F04F-84D682BFCC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2557" y="359228"/>
            <a:ext cx="1314589" cy="62328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E501A7-F832-BE05-0AF7-99676815B62B}"/>
              </a:ext>
            </a:extLst>
          </p:cNvPr>
          <p:cNvSpPr txBox="1"/>
          <p:nvPr/>
        </p:nvSpPr>
        <p:spPr>
          <a:xfrm>
            <a:off x="9740816" y="482009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60219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8012C2-5C15-A228-5211-098352F69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81" y="413295"/>
            <a:ext cx="6006548" cy="61420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E12162-8C5E-2DBA-CDB9-3BD9ED84F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697" y="413295"/>
            <a:ext cx="899880" cy="61420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735025-AAE9-527C-E5A1-2E8BC7771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6145" y="413294"/>
            <a:ext cx="867500" cy="61293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5D2F85-E92F-D192-6FB0-8AF27E1E8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3213" y="413295"/>
            <a:ext cx="953687" cy="61420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13E782F-925D-F04D-C7B5-1BC3B8E316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6468" y="425948"/>
            <a:ext cx="916211" cy="612938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649ECB9-7F56-60D2-2C64-06A8B70338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02247" y="413294"/>
            <a:ext cx="912279" cy="61293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1D2953-325E-5053-D216-13F19DF6647E}"/>
              </a:ext>
            </a:extLst>
          </p:cNvPr>
          <p:cNvSpPr txBox="1"/>
          <p:nvPr/>
        </p:nvSpPr>
        <p:spPr>
          <a:xfrm>
            <a:off x="4448505" y="425948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5535736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8329</TotalTime>
  <Words>155</Words>
  <Application>Microsoft Office PowerPoint</Application>
  <PresentationFormat>와이드스크린</PresentationFormat>
  <Paragraphs>31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D2Coding</vt:lpstr>
      <vt:lpstr>맑은 고딕</vt:lpstr>
      <vt:lpstr>Arial</vt:lpstr>
      <vt:lpstr>Corbel</vt:lpstr>
      <vt:lpstr>기본</vt:lpstr>
      <vt:lpstr>python 12강</vt:lpstr>
      <vt:lpstr>&lt; 학습 내용 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노을</cp:lastModifiedBy>
  <cp:revision>361</cp:revision>
  <dcterms:created xsi:type="dcterms:W3CDTF">2023-03-17T06:49:37Z</dcterms:created>
  <dcterms:modified xsi:type="dcterms:W3CDTF">2023-05-07T00:59:16Z</dcterms:modified>
</cp:coreProperties>
</file>