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76" r:id="rId17"/>
    <p:sldId id="267" r:id="rId18"/>
    <p:sldId id="268" r:id="rId19"/>
    <p:sldId id="270" r:id="rId20"/>
    <p:sldId id="277" r:id="rId21"/>
    <p:sldId id="278" r:id="rId22"/>
    <p:sldId id="28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16:54.66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4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335 0 24575,'-20'2'0,"0"0"0,0 1 0,0 1 0,-22 8 0,-39 7 0,0-10 0,39-5 0,34-3 0,14-1 0,960-2-1365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32.401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1,'9159'0,"-1590"0,-7528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44.102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0,'8052'0,"9315"0,-17315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55.059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1,'6828'0,"3224"0,-4226 0,-5795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59.318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1,'1342'0,"-780"0,177 0,137 0,172 0,229 0,3090 0,-2835 0,-93 0,-116 0,-130 0,-121 0,-101 0,-96 0,-84 0,-92 0,-97 0,-101 0,-99 0,96 0,325 0,-734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05.182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0,'1573'0,"-933"0,166 0,144 0,132 0,83 0,15099 0,-12130 0,-3532 0,-569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25.017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0,'15672'0,"-8156"0,-3409 0,-4040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44.219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0,'213'0,"18183"0,-15234 0,-3128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3:54.614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1,'22259'0,"-18613"0,-638 0,-2974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06.61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1,'10403'0,"-3670"0,-6698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16:56.23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12.96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1,'7103'0,"-7072"0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20.021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0,'5689'0,"-1701"0,-3953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4:30.495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0,'7779'0,"-1120"0,-6620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16.963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1,'3756'0,"-3708"0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18.437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1,'6'0,"10"0,16 0,9 0,11 0,24 0,41 0,28 0,23 0,-3 0,-10 0,-23 0,-28 0,-24 0,-20 0,-12 0,-16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22.54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0,'1049'0,"-1025"0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22:25.76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1,'1051'0,"-1004"0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0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5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1 163 24575,'797'0'0,"-753"-2"0,0-3 0,69-15 0,-61 9 0,65-4 0,346 11 0,-238 7 0,-179-5 0,0-3 0,63-14 0,-54 9 0,59-5 0,420 11 0,-274 7 0,-179-2 0,137-5 0,-183 2 0,0-3 0,-1 0 0,1-2 0,34-13 0,-59 14 0,-19 2 0,-21 1 0,-525 1 0,259 5 0,-656-3 0,932 0 0,0 1 0,0 0 0,0 1 0,0 2 0,1 0 0,-1 1 0,1 1 0,0 0 0,0 2 0,1 0 0,0 1 0,1 1 0,-22 16 0,37-25 0,1-1 0,-1 1 0,1 0 0,0 0 0,-1 0 0,1 0 0,0 0 0,0 0 0,0 0 0,0 1 0,0-1 0,0 0 0,0 1 0,0-1 0,0 1 0,1-1 0,-1 0 0,0 1 0,1 0 0,-1-1 0,1 1 0,0-1 0,0 1 0,-1 0 0,1-1 0,0 1 0,1 1 0,0-1 0,0 0 0,1-1 0,-1 1 0,1-1 0,-1 1 0,1-1 0,-1 1 0,1-1 0,0 0 0,0 0 0,0 0 0,0 0 0,0 0 0,0 0 0,0-1 0,0 1 0,2 0 0,17 3 0,0 0 0,40 1 0,396-5 97,-204-3-1559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1.5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1 164 24575,'902'0'0,"-856"-2"0,0-3 0,63-14 0,-54 9 0,59-5 0,414 11 0,-274 7 0,-200-2 0,-1-2 0,1-3 0,64-13 0,144-38 0,-203 43 0,0 2 0,101-3 0,124 15 0,-105 1 0,476-3 0,-997 27 0,21-1 0,-260-27 0,534 4 0,1 1 0,-69 17 0,-44 4 0,133-23 0,24-1 0,5-1 0,41 0 0,-26 0 0,850-2 0,-799 5 0,109 21 0,-103-12 0,79 2 0,-89-11 0,0-3 0,1-3 0,107-18 0,-102 7 0,1 4 0,86-2 0,148 13 0,-120 2 0,3315-3-1365,-3444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3.png"/><Relationship Id="rId4" Type="http://schemas.openxmlformats.org/officeDocument/2006/relationships/customXml" Target="../ink/ink20.xml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4.png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1.xml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12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18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439D2-BE64-EAA2-2281-21EC4FF8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1" y="423729"/>
            <a:ext cx="11220857" cy="3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1F5C6-5EEF-0F0F-3744-A58AE8D5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6" y="428443"/>
            <a:ext cx="11387634" cy="4176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38E86-8203-CE92-2F15-4F6E53FA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6" y="4682861"/>
            <a:ext cx="7501434" cy="17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1E9CDF-213D-335D-260D-066915D5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8" y="914400"/>
            <a:ext cx="11205303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4DA75-4B87-0E40-6E49-736C42D2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8" y="3143162"/>
            <a:ext cx="11398734" cy="20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EC1B2-1EAB-BBE0-90B3-C685C6D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2" y="757088"/>
            <a:ext cx="11232956" cy="40054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D050240-5C4E-9322-881D-9A8811DC8A2E}"/>
                  </a:ext>
                </a:extLst>
              </p14:cNvPr>
              <p14:cNvContentPartPr/>
              <p14:nvPr/>
            </p14:nvContentPartPr>
            <p14:xfrm>
              <a:off x="1088463" y="847554"/>
              <a:ext cx="98506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D050240-5C4E-9322-881D-9A8811DC8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463" y="667554"/>
                <a:ext cx="100303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33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892EB8-785D-8DFB-66CB-B319E993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" y="630070"/>
            <a:ext cx="11285820" cy="25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15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E50BB-A76B-171D-BCAA-82B7C6F6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5" y="468284"/>
            <a:ext cx="11285820" cy="26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C1037F-597E-1E22-0DB1-6CDEDD9C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4" y="519004"/>
            <a:ext cx="8977566" cy="3840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F6E657-2B1B-68CD-44B8-3A14463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4" y="3967950"/>
            <a:ext cx="6670720" cy="70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F7EA1-E3ED-0B5B-DDFC-1E68F19D5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84" y="4675450"/>
            <a:ext cx="8663232" cy="10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EB1D03-837B-2305-7894-8E29C1A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2" y="499937"/>
            <a:ext cx="11416056" cy="4129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76B71BF-A3D7-4E58-D2FF-E3A249935225}"/>
                  </a:ext>
                </a:extLst>
              </p14:cNvPr>
              <p14:cNvContentPartPr/>
              <p14:nvPr/>
            </p14:nvContentPartPr>
            <p14:xfrm>
              <a:off x="1218783" y="934674"/>
              <a:ext cx="7850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76B71BF-A3D7-4E58-D2FF-E3A2499352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9143" y="754674"/>
                <a:ext cx="80298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24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CBBB1-18CC-E0C5-1819-901573F7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1" y="457076"/>
            <a:ext cx="11484229" cy="3581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23BD697-8AAC-E62D-A86E-EE6BD0C42B83}"/>
                  </a:ext>
                </a:extLst>
              </p14:cNvPr>
              <p14:cNvContentPartPr/>
              <p14:nvPr/>
            </p14:nvContentPartPr>
            <p14:xfrm>
              <a:off x="1044543" y="557034"/>
              <a:ext cx="104209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23BD697-8AAC-E62D-A86E-EE6BD0C42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543" y="377394"/>
                <a:ext cx="10600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3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/>
              <a:t>프로그래밍 언어 기본 요소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기본 구조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/>
              <a:t> 변수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9DD8D-42A7-258B-8034-AAF9AC8E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" y="390440"/>
            <a:ext cx="7290753" cy="19218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249B1C-00FA-38D6-CFFB-08BD7AC0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6" y="2520133"/>
            <a:ext cx="8769033" cy="39583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E13B31A-E3FB-471A-9388-F5789358CDFC}"/>
                  </a:ext>
                </a:extLst>
              </p14:cNvPr>
              <p14:cNvContentPartPr/>
              <p14:nvPr/>
            </p14:nvContentPartPr>
            <p14:xfrm>
              <a:off x="1378623" y="1602114"/>
              <a:ext cx="61815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E13B31A-E3FB-471A-9388-F5789358CD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623" y="1422474"/>
                <a:ext cx="63612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57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141C8-F0A2-09B4-B217-F2E529B0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" y="343610"/>
            <a:ext cx="11411342" cy="5386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BD7280-72F5-6281-E5FB-E4646DC5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216" y="3819626"/>
            <a:ext cx="2638464" cy="1910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0060680-F588-748F-2B7B-5EDE4D9B4FD6}"/>
                  </a:ext>
                </a:extLst>
              </p14:cNvPr>
              <p14:cNvContentPartPr/>
              <p14:nvPr/>
            </p14:nvContentPartPr>
            <p14:xfrm>
              <a:off x="9027183" y="1282794"/>
              <a:ext cx="25686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0060680-F588-748F-2B7B-5EDE4D9B4F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7543" y="1103154"/>
                <a:ext cx="2748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901D0C2-66B7-34E0-F55D-F46FC65A68A0}"/>
                  </a:ext>
                </a:extLst>
              </p14:cNvPr>
              <p14:cNvContentPartPr/>
              <p14:nvPr/>
            </p14:nvContentPartPr>
            <p14:xfrm>
              <a:off x="754383" y="1573314"/>
              <a:ext cx="34966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901D0C2-66B7-34E0-F55D-F46FC65A68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383" y="1393314"/>
                <a:ext cx="3676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D5F30C9-BA18-8A93-4386-320E81BE5C26}"/>
                  </a:ext>
                </a:extLst>
              </p14:cNvPr>
              <p14:cNvContentPartPr/>
              <p14:nvPr/>
            </p14:nvContentPartPr>
            <p14:xfrm>
              <a:off x="1378623" y="2357034"/>
              <a:ext cx="52117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D5F30C9-BA18-8A93-4386-320E81BE5C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8623" y="2177034"/>
                <a:ext cx="53913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6E1FDDF-D62A-1B80-C255-25E59BA275D4}"/>
              </a:ext>
            </a:extLst>
          </p:cNvPr>
          <p:cNvSpPr txBox="1"/>
          <p:nvPr/>
        </p:nvSpPr>
        <p:spPr>
          <a:xfrm>
            <a:off x="8898216" y="355161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891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2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46AADB-57C6-4396-4335-40225712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0" y="425369"/>
            <a:ext cx="8168554" cy="60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프로그래밍 언어 기본 요소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7AB3F-5777-0551-E1C3-DF1BEDB8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" y="285842"/>
            <a:ext cx="5513517" cy="2712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DFA61-4C88-E9AA-1529-1B4AC6AB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77" y="311230"/>
            <a:ext cx="4213905" cy="2661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16D93-5B57-F174-57EB-6037DD5B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7" y="3619856"/>
            <a:ext cx="5377638" cy="2166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2468F-4725-BA0D-43EC-83FD8307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477" y="3619856"/>
            <a:ext cx="4919348" cy="1717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0F2C4-7054-6618-76F7-2F7F9EB0CE32}"/>
              </a:ext>
            </a:extLst>
          </p:cNvPr>
          <p:cNvSpPr txBox="1"/>
          <p:nvPr/>
        </p:nvSpPr>
        <p:spPr>
          <a:xfrm>
            <a:off x="764261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순차적 지시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F69BA-6A34-0A75-2FBB-0AF162C26FA6}"/>
              </a:ext>
            </a:extLst>
          </p:cNvPr>
          <p:cNvSpPr txBox="1"/>
          <p:nvPr/>
        </p:nvSpPr>
        <p:spPr>
          <a:xfrm>
            <a:off x="6392477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309B-FD49-FC11-430A-12CB22EF904B}"/>
              </a:ext>
            </a:extLst>
          </p:cNvPr>
          <p:cNvSpPr txBox="1"/>
          <p:nvPr/>
        </p:nvSpPr>
        <p:spPr>
          <a:xfrm>
            <a:off x="832201" y="5911695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5BC1B-B6B6-AD64-983F-7D293C10183F}"/>
              </a:ext>
            </a:extLst>
          </p:cNvPr>
          <p:cNvSpPr txBox="1"/>
          <p:nvPr/>
        </p:nvSpPr>
        <p:spPr>
          <a:xfrm>
            <a:off x="6392477" y="5771481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반복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BC1F387-BB74-1E42-755F-CA75B5C7FD3B}"/>
                  </a:ext>
                </a:extLst>
              </p14:cNvPr>
              <p14:cNvContentPartPr/>
              <p14:nvPr/>
            </p14:nvContentPartPr>
            <p14:xfrm>
              <a:off x="6763143" y="-929406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BC1F387-BB74-1E42-755F-CA75B5C7FD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3503" y="-110904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E268AEC-788C-0F54-603B-39231C00B206}"/>
                  </a:ext>
                </a:extLst>
              </p14:cNvPr>
              <p14:cNvContentPartPr/>
              <p14:nvPr/>
            </p14:nvContentPartPr>
            <p14:xfrm>
              <a:off x="4673343" y="-929406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E268AEC-788C-0F54-603B-39231C00B2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343" y="-110904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FA5BF3B-6629-58CF-EF39-CEEF058A9356}"/>
                  </a:ext>
                </a:extLst>
              </p14:cNvPr>
              <p14:cNvContentPartPr/>
              <p14:nvPr/>
            </p14:nvContentPartPr>
            <p14:xfrm>
              <a:off x="2394543" y="3242274"/>
              <a:ext cx="136980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FA5BF3B-6629-58CF-EF39-CEEF058A93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4543" y="3062634"/>
                <a:ext cx="154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5BA1312-9CF4-17E2-85FF-16A938E65CE2}"/>
                  </a:ext>
                </a:extLst>
              </p14:cNvPr>
              <p14:cNvContentPartPr/>
              <p14:nvPr/>
            </p14:nvContentPartPr>
            <p14:xfrm>
              <a:off x="8446863" y="3242274"/>
              <a:ext cx="5151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5BA1312-9CF4-17E2-85FF-16A938E65C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7223" y="3062634"/>
                <a:ext cx="694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79450AA8-215B-D5CF-E06B-7C436539A509}"/>
                  </a:ext>
                </a:extLst>
              </p14:cNvPr>
              <p14:cNvContentPartPr/>
              <p14:nvPr/>
            </p14:nvContentPartPr>
            <p14:xfrm>
              <a:off x="2945703" y="6058194"/>
              <a:ext cx="38664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79450AA8-215B-D5CF-E06B-7C436539A5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56063" y="5878194"/>
                <a:ext cx="566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2630E937-A852-553C-FC65-9C8ABCA06A07}"/>
                  </a:ext>
                </a:extLst>
              </p14:cNvPr>
              <p14:cNvContentPartPr/>
              <p14:nvPr/>
            </p14:nvContentPartPr>
            <p14:xfrm>
              <a:off x="8476023" y="5898354"/>
              <a:ext cx="39564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2630E937-A852-553C-FC65-9C8ABCA06A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86023" y="5718714"/>
                <a:ext cx="5752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9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기본 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8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8E1D2-995D-9250-0BD8-110E96A1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" y="447615"/>
            <a:ext cx="6751756" cy="1819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3FB2A-350A-8B78-B301-9F089AA9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0" y="2580990"/>
            <a:ext cx="6751756" cy="1624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14:cNvPr>
              <p14:cNvContentPartPr/>
              <p14:nvPr/>
            </p14:nvContentPartPr>
            <p14:xfrm>
              <a:off x="4381320" y="2247510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20" y="21845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14:cNvPr>
              <p14:cNvContentPartPr/>
              <p14:nvPr/>
            </p14:nvContentPartPr>
            <p14:xfrm>
              <a:off x="532920" y="2512830"/>
              <a:ext cx="1273320" cy="60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920" y="2449830"/>
                <a:ext cx="1398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14:cNvPr>
              <p14:cNvContentPartPr/>
              <p14:nvPr/>
            </p14:nvContentPartPr>
            <p14:xfrm>
              <a:off x="1275960" y="2531190"/>
              <a:ext cx="3053520" cy="60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3320" y="2468550"/>
                <a:ext cx="3179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14:cNvPr>
              <p14:cNvContentPartPr/>
              <p14:nvPr/>
            </p14:nvContentPartPr>
            <p14:xfrm>
              <a:off x="392880" y="437430"/>
              <a:ext cx="350280" cy="20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240" y="374430"/>
                <a:ext cx="475920" cy="1461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FAAB95C-7F29-0601-4B30-44B76AA82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351" y="4889571"/>
            <a:ext cx="6751755" cy="1283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D88F4E6-F879-A140-5B16-A53FF7E84681}"/>
                  </a:ext>
                </a:extLst>
              </p14:cNvPr>
              <p14:cNvContentPartPr/>
              <p14:nvPr/>
            </p14:nvContentPartPr>
            <p14:xfrm>
              <a:off x="1146063" y="4998354"/>
              <a:ext cx="60372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D88F4E6-F879-A140-5B16-A53FF7E846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6063" y="4818714"/>
                <a:ext cx="62168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8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25DDE0-66C7-E9E2-BAC9-C7AA36E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1" y="514224"/>
            <a:ext cx="11087329" cy="6059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FE5935-04F6-E393-5B0D-871318732B0E}"/>
                  </a:ext>
                </a:extLst>
              </p14:cNvPr>
              <p14:cNvContentPartPr/>
              <p14:nvPr/>
            </p14:nvContentPartPr>
            <p14:xfrm>
              <a:off x="1596423" y="760434"/>
              <a:ext cx="916992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FE5935-04F6-E393-5B0D-871318732B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423" y="580434"/>
                <a:ext cx="9349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29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8400D8-BD83-4086-6845-2F29D7F7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" y="542904"/>
            <a:ext cx="10865802" cy="676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BB059-3ED5-8398-BFD7-CD53FE62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4" y="1738206"/>
            <a:ext cx="9744396" cy="4781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72821B4-F938-5755-675D-DD33E01A441C}"/>
                  </a:ext>
                </a:extLst>
              </p14:cNvPr>
              <p14:cNvContentPartPr/>
              <p14:nvPr/>
            </p14:nvContentPartPr>
            <p14:xfrm>
              <a:off x="1349463" y="1007034"/>
              <a:ext cx="81860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72821B4-F938-5755-675D-DD33E01A4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9823" y="827394"/>
                <a:ext cx="8365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F342C28-0CBB-E1A5-2524-6A9FD300BCAB}"/>
                  </a:ext>
                </a:extLst>
              </p14:cNvPr>
              <p14:cNvContentPartPr/>
              <p14:nvPr/>
            </p14:nvContentPartPr>
            <p14:xfrm>
              <a:off x="1494183" y="2008554"/>
              <a:ext cx="82879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F342C28-0CBB-E1A5-2524-6A9FD300B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543" y="1828914"/>
                <a:ext cx="84675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1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C306DA-A101-EACF-27DB-ECE9A318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4" y="433266"/>
            <a:ext cx="11244910" cy="4062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ACB7D4C-37E7-A418-8FB5-7538D82A795D}"/>
                  </a:ext>
                </a:extLst>
              </p14:cNvPr>
              <p14:cNvContentPartPr/>
              <p14:nvPr/>
            </p14:nvContentPartPr>
            <p14:xfrm>
              <a:off x="769143" y="861954"/>
              <a:ext cx="9809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ACB7D4C-37E7-A418-8FB5-7538D82A7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143" y="681954"/>
                <a:ext cx="99892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55248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4773</TotalTime>
  <Words>50</Words>
  <Application>Microsoft Office PowerPoint</Application>
  <PresentationFormat>와이드스크린</PresentationFormat>
  <Paragraphs>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Corbel</vt:lpstr>
      <vt:lpstr>기본</vt:lpstr>
      <vt:lpstr>python 2강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317</cp:revision>
  <dcterms:created xsi:type="dcterms:W3CDTF">2023-03-17T06:49:37Z</dcterms:created>
  <dcterms:modified xsi:type="dcterms:W3CDTF">2023-05-07T00:50:39Z</dcterms:modified>
</cp:coreProperties>
</file>