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3" r:id="rId3"/>
    <p:sldId id="271" r:id="rId4"/>
    <p:sldId id="283" r:id="rId5"/>
    <p:sldId id="257" r:id="rId6"/>
    <p:sldId id="258" r:id="rId7"/>
    <p:sldId id="284" r:id="rId8"/>
    <p:sldId id="259" r:id="rId9"/>
    <p:sldId id="274" r:id="rId10"/>
    <p:sldId id="285" r:id="rId11"/>
    <p:sldId id="261" r:id="rId12"/>
    <p:sldId id="262" r:id="rId13"/>
    <p:sldId id="263" r:id="rId14"/>
    <p:sldId id="275" r:id="rId15"/>
    <p:sldId id="286" r:id="rId16"/>
    <p:sldId id="264" r:id="rId17"/>
    <p:sldId id="265" r:id="rId18"/>
    <p:sldId id="26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4:37.45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1,'2813'0,"-2774"0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14.901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1,'5094'0,"-5039"0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5:01.67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1,'2721'0,"-2680"0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6:06.93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0,'2218'0,"-2175"0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6:10.60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1,'2396'0,"-2365"0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21.43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1,'3622'0,"-3593"0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37.00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0,'3037'0,"-3009"0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40.06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1,'2975'0,"-2947"0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50.98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1,'1325'0,"3824"0,-5094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9:02.24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0,'6317'0,"-6284"0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9:03.88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7:35.363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0,'3855'0,"-3809"0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6:36.61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1,'2632'0,"-2593"0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6:42.01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0,'2677'0,"-2638"0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9:15.22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1,'2635'0,"-2597"0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9:17.00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1,'2106'0,"-2058"0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9:23.14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1,'2723'0,"-2685"0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7:54.298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0,'3405'0,"-3367"0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7:57.27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0,'5283'0,"-5210"0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4:46.70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0,'3123'0,"-3077"0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4:50.57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0,'3583'0,"-3543"0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4:54.79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0,'3133'0,"-3094"0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07.63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1,'8124'0,"3450"0,-11160 0,-373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11.648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1,'7'0,"11"0,56 0,31 0,36 0,87 0,58 0,19 0,20 0,-15 0,-45 0,-51 0,-56 0,-53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5" Type="http://schemas.openxmlformats.org/officeDocument/2006/relationships/image" Target="../media/image29.png"/><Relationship Id="rId4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customXml" Target="../ink/ink18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customXml" Target="../ink/ink2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5" Type="http://schemas.openxmlformats.org/officeDocument/2006/relationships/image" Target="../media/image40.png"/><Relationship Id="rId4" Type="http://schemas.openxmlformats.org/officeDocument/2006/relationships/customXml" Target="../ink/ink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customXml" Target="../ink/ink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8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3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B65983-B363-7883-1C3A-65CF4E91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5" y="409966"/>
            <a:ext cx="7359094" cy="6062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43E1E6B-E495-4E20-8341-58637C111957}"/>
                  </a:ext>
                </a:extLst>
              </p14:cNvPr>
              <p14:cNvContentPartPr/>
              <p14:nvPr/>
            </p14:nvContentPartPr>
            <p14:xfrm>
              <a:off x="734374" y="1046726"/>
              <a:ext cx="9946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43E1E6B-E495-4E20-8341-58637C1119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34" y="903086"/>
                <a:ext cx="1138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474D4E0-E938-254A-B0A1-FFDDF5C792EC}"/>
                  </a:ext>
                </a:extLst>
              </p14:cNvPr>
              <p14:cNvContentPartPr/>
              <p14:nvPr/>
            </p14:nvContentPartPr>
            <p14:xfrm>
              <a:off x="767134" y="2565566"/>
              <a:ext cx="8146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474D4E0-E938-254A-B0A1-FFDDF5C792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494" y="2421566"/>
                <a:ext cx="958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24D9256-E941-CA2A-4886-5E4401C67572}"/>
                  </a:ext>
                </a:extLst>
              </p14:cNvPr>
              <p14:cNvContentPartPr/>
              <p14:nvPr/>
            </p14:nvContentPartPr>
            <p14:xfrm>
              <a:off x="783334" y="4557446"/>
              <a:ext cx="8740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24D9256-E941-CA2A-4886-5E4401C675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334" y="4413806"/>
                <a:ext cx="10177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76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5381E5-13C6-A31F-4890-9F95F6EB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5" y="344094"/>
            <a:ext cx="10804358" cy="62525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21BE240-1108-A9E9-E490-1C0987C3EA30}"/>
                  </a:ext>
                </a:extLst>
              </p14:cNvPr>
              <p14:cNvContentPartPr/>
              <p14:nvPr/>
            </p14:nvContentPartPr>
            <p14:xfrm>
              <a:off x="456814" y="587006"/>
              <a:ext cx="13147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21BE240-1108-A9E9-E490-1C0987C3EA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814" y="407366"/>
                <a:ext cx="14943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42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72B39F-BBCE-E7AA-1BDA-319722BB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5" y="364547"/>
            <a:ext cx="8130582" cy="3156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EB91B7-CAEA-0589-1A3B-B99D408B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5" y="3520722"/>
            <a:ext cx="8947011" cy="30829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E1F3164-B471-855D-4EBF-8CB40086BC75}"/>
                  </a:ext>
                </a:extLst>
              </p14:cNvPr>
              <p14:cNvContentPartPr/>
              <p14:nvPr/>
            </p14:nvContentPartPr>
            <p14:xfrm>
              <a:off x="505414" y="541646"/>
              <a:ext cx="110412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E1F3164-B471-855D-4EBF-8CB40086BC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774" y="397646"/>
                <a:ext cx="1247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49FA54D-8385-88B7-D39B-FBDF46B03DEE}"/>
                  </a:ext>
                </a:extLst>
              </p14:cNvPr>
              <p14:cNvContentPartPr/>
              <p14:nvPr/>
            </p14:nvContentPartPr>
            <p14:xfrm>
              <a:off x="472654" y="3725486"/>
              <a:ext cx="10814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49FA54D-8385-88B7-D39B-FBDF46B03D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014" y="3581846"/>
                <a:ext cx="12250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24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D520A3-DF90-C888-C18B-3D23ED13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6" y="560491"/>
            <a:ext cx="11549088" cy="60199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17279F5-7E68-43AB-4AF2-70DBAB504BAA}"/>
                  </a:ext>
                </a:extLst>
              </p14:cNvPr>
              <p14:cNvContentPartPr/>
              <p14:nvPr/>
            </p14:nvContentPartPr>
            <p14:xfrm>
              <a:off x="669214" y="933326"/>
              <a:ext cx="23508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17279F5-7E68-43AB-4AF2-70DBAB504B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214" y="789686"/>
                <a:ext cx="2494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FF35AF1-3864-0840-6A43-9EDEFDA30D8D}"/>
                  </a:ext>
                </a:extLst>
              </p14:cNvPr>
              <p14:cNvContentPartPr/>
              <p14:nvPr/>
            </p14:nvContentPartPr>
            <p14:xfrm>
              <a:off x="685054" y="770246"/>
              <a:ext cx="2286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FF35AF1-3864-0840-6A43-9EDEFDA30D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414" y="626246"/>
                <a:ext cx="2430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3882B88-75B1-95F5-8888-A96E848C7DF9}"/>
                  </a:ext>
                </a:extLst>
              </p14:cNvPr>
              <p14:cNvContentPartPr/>
              <p14:nvPr/>
            </p14:nvContentPartPr>
            <p14:xfrm>
              <a:off x="3003814" y="770246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3882B88-75B1-95F5-8888-A96E848C7D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1814" y="626246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19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기타 자료형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25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95B68D-A662-8FC7-1E64-24A21AE9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30" y="446813"/>
            <a:ext cx="11478561" cy="38639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4F4C8D3-1847-9753-B935-61E0B97240D1}"/>
                  </a:ext>
                </a:extLst>
              </p14:cNvPr>
              <p14:cNvContentPartPr/>
              <p14:nvPr/>
            </p14:nvContentPartPr>
            <p14:xfrm>
              <a:off x="799894" y="1079486"/>
              <a:ext cx="9615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4F4C8D3-1847-9753-B935-61E0B9724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94" y="935846"/>
                <a:ext cx="11052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025EAA2-68EC-03A3-E66D-79002F3F7C2C}"/>
                  </a:ext>
                </a:extLst>
              </p14:cNvPr>
              <p14:cNvContentPartPr/>
              <p14:nvPr/>
            </p14:nvContentPartPr>
            <p14:xfrm>
              <a:off x="799894" y="2075606"/>
              <a:ext cx="9781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025EAA2-68EC-03A3-E66D-79002F3F7C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894" y="1931606"/>
                <a:ext cx="11217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73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263407-2AF4-4B59-86E2-6E4695D9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1" y="438019"/>
            <a:ext cx="6637685" cy="39543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1CF76C-7DEF-A3AE-44A3-B7116453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8019"/>
            <a:ext cx="5835865" cy="37094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4C517D2-A0D4-547F-23E3-DA13EFDAA086}"/>
                  </a:ext>
                </a:extLst>
              </p14:cNvPr>
              <p14:cNvContentPartPr/>
              <p14:nvPr/>
            </p14:nvContentPartPr>
            <p14:xfrm>
              <a:off x="603694" y="753686"/>
              <a:ext cx="9626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4C517D2-A0D4-547F-23E3-DA13EFDAA0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694" y="610046"/>
                <a:ext cx="11062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7153164-4616-E80A-D8F1-21CE0B0BF264}"/>
                  </a:ext>
                </a:extLst>
              </p14:cNvPr>
              <p14:cNvContentPartPr/>
              <p14:nvPr/>
            </p14:nvContentPartPr>
            <p14:xfrm>
              <a:off x="6269734" y="753686"/>
              <a:ext cx="77580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7153164-4616-E80A-D8F1-21CE0B0BF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7734" y="610046"/>
                <a:ext cx="91944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1415E34-943D-B9AA-22F1-40CEC2D38813}"/>
              </a:ext>
            </a:extLst>
          </p:cNvPr>
          <p:cNvSpPr txBox="1"/>
          <p:nvPr/>
        </p:nvSpPr>
        <p:spPr>
          <a:xfrm>
            <a:off x="5986504" y="315921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105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09B89D-D3E3-049D-0EDB-3650F7AA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5" y="479597"/>
            <a:ext cx="11347343" cy="1626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22964-8B83-9F43-B26F-012B25E4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11" y="2430862"/>
            <a:ext cx="11372317" cy="38045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B8D3D49-09C3-AB23-8AD0-0818B334F602}"/>
                  </a:ext>
                </a:extLst>
              </p14:cNvPr>
              <p14:cNvContentPartPr/>
              <p14:nvPr/>
            </p14:nvContentPartPr>
            <p14:xfrm>
              <a:off x="554734" y="704726"/>
              <a:ext cx="9943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B8D3D49-09C3-AB23-8AD0-0818B334F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094" y="561086"/>
                <a:ext cx="113796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E2AB2EA-00E6-65EC-1440-126BF520E9A6}"/>
              </a:ext>
            </a:extLst>
          </p:cNvPr>
          <p:cNvSpPr txBox="1"/>
          <p:nvPr/>
        </p:nvSpPr>
        <p:spPr>
          <a:xfrm>
            <a:off x="433011" y="375830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804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9372F0-283F-67BD-0423-B168EB3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8" y="352983"/>
            <a:ext cx="11429347" cy="37618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70EAC2-3FA0-300D-24E1-BCC06B2C06C2}"/>
              </a:ext>
            </a:extLst>
          </p:cNvPr>
          <p:cNvSpPr txBox="1"/>
          <p:nvPr/>
        </p:nvSpPr>
        <p:spPr>
          <a:xfrm>
            <a:off x="377908" y="176396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680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3</a:t>
            </a:r>
            <a:r>
              <a:rPr lang="ko-KR" altLang="en-US" sz="4800" b="1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4000" dirty="0"/>
              <a:t>  </a:t>
            </a:r>
            <a:r>
              <a:rPr lang="ko-KR" altLang="en-US" sz="4000" dirty="0"/>
              <a:t>수치형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문자형 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기타 자료형 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3FE25E-A423-5A5E-46F6-AA3F2832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57" y="441937"/>
            <a:ext cx="10536717" cy="60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8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수치형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001A98-35BC-3846-EC9C-46CACF3A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0" y="446717"/>
            <a:ext cx="10199024" cy="60240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FB34FCD-77E7-1324-119A-E44A675F469B}"/>
                  </a:ext>
                </a:extLst>
              </p14:cNvPr>
              <p14:cNvContentPartPr/>
              <p14:nvPr/>
            </p14:nvContentPartPr>
            <p14:xfrm>
              <a:off x="734374" y="2418326"/>
              <a:ext cx="10270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FB34FCD-77E7-1324-119A-E44A675F46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34" y="2274686"/>
                <a:ext cx="11707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5998A6-3AA4-CA42-53BA-786AF2BA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1" y="425792"/>
            <a:ext cx="10881511" cy="3088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D0D4DD-51E0-1E02-278D-81D6FF6A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41" y="3759015"/>
            <a:ext cx="11559718" cy="1918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42C243-24A7-CA76-8180-5B4DCDA76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41" y="5729972"/>
            <a:ext cx="11559718" cy="875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B3428EF-D472-4E43-0850-6155D5F68EEA}"/>
                  </a:ext>
                </a:extLst>
              </p14:cNvPr>
              <p14:cNvContentPartPr/>
              <p14:nvPr/>
            </p14:nvContentPartPr>
            <p14:xfrm>
              <a:off x="1306054" y="904166"/>
              <a:ext cx="140472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B3428EF-D472-4E43-0850-6155D5F68E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2054" y="796166"/>
                <a:ext cx="15123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869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61EBF3-0D73-684D-3672-4939925B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7" y="373423"/>
            <a:ext cx="7795092" cy="3061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9EA4F1-2DE0-1B7C-5E67-28DA933F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36" y="3448274"/>
            <a:ext cx="7795091" cy="31899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C67C22C-E8AB-49B3-2306-92FF25284B83}"/>
                  </a:ext>
                </a:extLst>
              </p14:cNvPr>
              <p14:cNvContentPartPr/>
              <p14:nvPr/>
            </p14:nvContentPartPr>
            <p14:xfrm>
              <a:off x="652294" y="3722246"/>
              <a:ext cx="12398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C67C22C-E8AB-49B3-2306-92FF25284B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654" y="3542246"/>
                <a:ext cx="1419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AB6C5EA-7BEA-36D5-29C8-FCE24BDF65D1}"/>
                  </a:ext>
                </a:extLst>
              </p14:cNvPr>
              <p14:cNvContentPartPr/>
              <p14:nvPr/>
            </p14:nvContentPartPr>
            <p14:xfrm>
              <a:off x="538174" y="603566"/>
              <a:ext cx="19288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AB6C5EA-7BEA-36D5-29C8-FCE24BDF65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534" y="423566"/>
                <a:ext cx="21085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85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03E13F-40A6-8FD1-0B94-80997FF3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2" y="444088"/>
            <a:ext cx="11398707" cy="4095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49E4AB0-7097-77F1-BF46-63425DC3E86B}"/>
                  </a:ext>
                </a:extLst>
              </p14:cNvPr>
              <p14:cNvContentPartPr/>
              <p14:nvPr/>
            </p14:nvContentPartPr>
            <p14:xfrm>
              <a:off x="750574" y="606086"/>
              <a:ext cx="11412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49E4AB0-7097-77F1-BF46-63425DC3E8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574" y="462086"/>
                <a:ext cx="12848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A0CEA7F-B84D-9412-8AFB-B6AA445C9795}"/>
                  </a:ext>
                </a:extLst>
              </p14:cNvPr>
              <p14:cNvContentPartPr/>
              <p14:nvPr/>
            </p14:nvContentPartPr>
            <p14:xfrm>
              <a:off x="767134" y="2239046"/>
              <a:ext cx="13046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A0CEA7F-B84D-9412-8AFB-B6AA445C97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494" y="2095046"/>
                <a:ext cx="14482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D4FC49E-15A5-5689-067E-B952AC7CABC8}"/>
                  </a:ext>
                </a:extLst>
              </p14:cNvPr>
              <p14:cNvContentPartPr/>
              <p14:nvPr/>
            </p14:nvContentPartPr>
            <p14:xfrm>
              <a:off x="816094" y="3839246"/>
              <a:ext cx="11422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D4FC49E-15A5-5689-067E-B952AC7CAB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094" y="3695246"/>
                <a:ext cx="12859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2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57B128-20C7-8B48-3837-954B8EF1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8" y="412913"/>
            <a:ext cx="8196083" cy="1612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170DCD-19B5-6E54-5ACB-5C12AA32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8" y="2171935"/>
            <a:ext cx="5735912" cy="18784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25B31F-D31B-94F8-A28C-9605D426F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88" y="4197321"/>
            <a:ext cx="7183712" cy="24153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BF2DF4F-FD88-031B-02B5-DFD091394CC9}"/>
                  </a:ext>
                </a:extLst>
              </p14:cNvPr>
              <p14:cNvContentPartPr/>
              <p14:nvPr/>
            </p14:nvContentPartPr>
            <p14:xfrm>
              <a:off x="603694" y="691766"/>
              <a:ext cx="72550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BF2DF4F-FD88-031B-02B5-DFD091394C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694" y="584126"/>
                <a:ext cx="7362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46505EC-1D8B-A1ED-5DAE-5F18149CC12D}"/>
                  </a:ext>
                </a:extLst>
              </p14:cNvPr>
              <p14:cNvContentPartPr/>
              <p14:nvPr/>
            </p14:nvContentPartPr>
            <p14:xfrm>
              <a:off x="587494" y="2340926"/>
              <a:ext cx="91512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46505EC-1D8B-A1ED-5DAE-5F18149CC1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854" y="2233286"/>
                <a:ext cx="102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10C4D78-C59B-402A-5A9B-733F91DBA397}"/>
                  </a:ext>
                </a:extLst>
              </p14:cNvPr>
              <p14:cNvContentPartPr/>
              <p14:nvPr/>
            </p14:nvContentPartPr>
            <p14:xfrm>
              <a:off x="538174" y="4398326"/>
              <a:ext cx="185400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10C4D78-C59B-402A-5A9B-733F91DBA3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534" y="4290686"/>
                <a:ext cx="1961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49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문자형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96527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4905</TotalTime>
  <Words>49</Words>
  <Application>Microsoft Office PowerPoint</Application>
  <PresentationFormat>와이드스크린</PresentationFormat>
  <Paragraphs>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Corbel</vt:lpstr>
      <vt:lpstr>기본</vt:lpstr>
      <vt:lpstr>python 3강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318</cp:revision>
  <dcterms:created xsi:type="dcterms:W3CDTF">2023-03-17T06:49:37Z</dcterms:created>
  <dcterms:modified xsi:type="dcterms:W3CDTF">2023-05-07T00:50:11Z</dcterms:modified>
</cp:coreProperties>
</file>