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8" r:id="rId1"/>
  </p:sldMasterIdLst>
  <p:sldIdLst>
    <p:sldId id="256" r:id="rId2"/>
    <p:sldId id="273" r:id="rId3"/>
    <p:sldId id="271" r:id="rId4"/>
    <p:sldId id="257" r:id="rId5"/>
    <p:sldId id="258" r:id="rId6"/>
    <p:sldId id="259" r:id="rId7"/>
    <p:sldId id="260" r:id="rId8"/>
    <p:sldId id="274" r:id="rId9"/>
    <p:sldId id="261" r:id="rId10"/>
    <p:sldId id="262" r:id="rId11"/>
    <p:sldId id="275" r:id="rId12"/>
    <p:sldId id="263" r:id="rId13"/>
    <p:sldId id="264" r:id="rId14"/>
    <p:sldId id="265" r:id="rId15"/>
    <p:sldId id="266" r:id="rId16"/>
    <p:sldId id="267" r:id="rId17"/>
    <p:sldId id="268" r:id="rId18"/>
    <p:sldId id="281" r:id="rId19"/>
    <p:sldId id="282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76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12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5T17:15:32.233"/>
    </inkml:context>
    <inkml:brush xml:id="br0">
      <inkml:brushProperty name="width" value="0.4" units="cm"/>
      <inkml:brushProperty name="height" value="0.8" units="cm"/>
      <inkml:brushProperty name="color" value="#C0E494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1,'4800'0,"4155"0,-8922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5T17:15:42.992"/>
    </inkml:context>
    <inkml:brush xml:id="br0">
      <inkml:brushProperty name="width" value="0.4" units="cm"/>
      <inkml:brushProperty name="height" value="0.8" units="cm"/>
      <inkml:brushProperty name="color" value="#C0E494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1,'7390'0,"-7348"0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5T17:16:08.402"/>
    </inkml:context>
    <inkml:brush xml:id="br0">
      <inkml:brushProperty name="width" value="0.4" units="cm"/>
      <inkml:brushProperty name="height" value="0.8" units="cm"/>
      <inkml:brushProperty name="color" value="#C0E494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0,'2818'0,"-2783"0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5T17:16:17.100"/>
    </inkml:context>
    <inkml:brush xml:id="br0">
      <inkml:brushProperty name="width" value="0.4" units="cm"/>
      <inkml:brushProperty name="height" value="0.8" units="cm"/>
      <inkml:brushProperty name="color" value="#C0E494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0,'19352'0,"-19323"0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5T17:16:23.042"/>
    </inkml:context>
    <inkml:brush xml:id="br0">
      <inkml:brushProperty name="width" value="0.4" units="cm"/>
      <inkml:brushProperty name="height" value="0.8" units="cm"/>
      <inkml:brushProperty name="color" value="#C0E494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0,'13745'0,"-13706"0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t>5/7/2023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0336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923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230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696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3808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816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65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479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066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504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255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5/7/2023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257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1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customXml" Target="../ink/ink5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1696701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+mj-ea"/>
              </a:rPr>
              <a:t>python</a:t>
            </a:r>
            <a:r>
              <a:rPr lang="ko-KR" altLang="en-US" dirty="0">
                <a:latin typeface="+mj-ea"/>
              </a:rPr>
              <a:t> </a:t>
            </a:r>
            <a:r>
              <a:rPr lang="en-US" altLang="ko-KR" dirty="0">
                <a:latin typeface="+mj-ea"/>
              </a:rPr>
              <a:t>4</a:t>
            </a:r>
            <a:r>
              <a:rPr lang="ko-KR" altLang="en-US" dirty="0">
                <a:latin typeface="+mj-ea"/>
              </a:rPr>
              <a:t>강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709530" y="4265874"/>
            <a:ext cx="9367410" cy="1388165"/>
          </a:xfrm>
        </p:spPr>
        <p:txBody>
          <a:bodyPr>
            <a:noAutofit/>
          </a:bodyPr>
          <a:lstStyle/>
          <a:p>
            <a:pPr algn="r"/>
            <a:r>
              <a:rPr lang="ko-KR" altLang="en-US" sz="2800" dirty="0">
                <a:latin typeface="+mj-ea"/>
                <a:ea typeface="+mj-ea"/>
              </a:rPr>
              <a:t>데이터융합</a:t>
            </a:r>
            <a:r>
              <a:rPr lang="en-US" altLang="ko-KR" sz="2800" dirty="0">
                <a:latin typeface="+mj-ea"/>
                <a:ea typeface="+mj-ea"/>
              </a:rPr>
              <a:t>SW</a:t>
            </a:r>
            <a:r>
              <a:rPr lang="ko-KR" altLang="en-US" sz="2800" dirty="0">
                <a:latin typeface="+mj-ea"/>
                <a:ea typeface="+mj-ea"/>
              </a:rPr>
              <a:t>과</a:t>
            </a:r>
            <a:endParaRPr lang="en-US" altLang="ko-KR" sz="2800" dirty="0">
              <a:latin typeface="+mj-ea"/>
              <a:ea typeface="+mj-ea"/>
            </a:endParaRPr>
          </a:p>
          <a:p>
            <a:pPr algn="r"/>
            <a:r>
              <a:rPr lang="en-US" altLang="ko-KR" sz="2800" dirty="0">
                <a:latin typeface="+mj-ea"/>
                <a:ea typeface="+mj-ea"/>
              </a:rPr>
              <a:t>KOPO11 </a:t>
            </a:r>
            <a:r>
              <a:rPr lang="ko-KR" altLang="en-US" sz="2800" dirty="0">
                <a:latin typeface="+mj-ea"/>
                <a:ea typeface="+mj-ea"/>
              </a:rPr>
              <a:t>노을</a:t>
            </a:r>
            <a:endParaRPr lang="en-US" altLang="ko-KR" sz="2800" dirty="0">
              <a:latin typeface="+mj-ea"/>
              <a:ea typeface="+mj-ea"/>
            </a:endParaRPr>
          </a:p>
          <a:p>
            <a:pPr algn="r"/>
            <a:endParaRPr lang="ko-KR" altLang="en-US" sz="28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3775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77C0475-F450-BE0A-AAAF-FED59F8807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212" y="378822"/>
            <a:ext cx="7073287" cy="326582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C8D12ED-59F8-1595-F528-4A4CDA5686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211" y="3644642"/>
            <a:ext cx="8477545" cy="2937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8080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D5E47BA-144B-6E25-E282-8F211ABD5221}"/>
              </a:ext>
            </a:extLst>
          </p:cNvPr>
          <p:cNvSpPr txBox="1"/>
          <p:nvPr/>
        </p:nvSpPr>
        <p:spPr>
          <a:xfrm>
            <a:off x="1139371" y="2610838"/>
            <a:ext cx="99132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b="1" dirty="0">
                <a:solidFill>
                  <a:schemeClr val="accent1"/>
                </a:solidFill>
                <a:latin typeface="+mn-ea"/>
              </a:rPr>
              <a:t>&lt; </a:t>
            </a:r>
            <a:r>
              <a:rPr lang="ko-KR" altLang="en-US" sz="4800" b="1" dirty="0">
                <a:solidFill>
                  <a:schemeClr val="accent1"/>
                </a:solidFill>
                <a:latin typeface="+mn-ea"/>
              </a:rPr>
              <a:t>타입 캐스팅 </a:t>
            </a:r>
            <a:r>
              <a:rPr lang="en-US" altLang="ko-KR" sz="4800" b="1" dirty="0">
                <a:solidFill>
                  <a:schemeClr val="accent1"/>
                </a:solidFill>
                <a:latin typeface="+mn-ea"/>
              </a:rPr>
              <a:t>&gt;</a:t>
            </a:r>
            <a:endParaRPr lang="ko-KR" altLang="en-US" sz="4800" b="1" dirty="0">
              <a:solidFill>
                <a:schemeClr val="accent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001856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11835C4-3BAA-05B7-B5C9-482CBA5123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616" y="461183"/>
            <a:ext cx="4308027" cy="2595196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20701E16-0190-AAD9-C7AA-CA2C7692C3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616" y="3003987"/>
            <a:ext cx="9055124" cy="3554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5674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857B389-FF9C-A692-31EB-85F598F170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377" y="428205"/>
            <a:ext cx="11586759" cy="548022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6280D058-4C50-8F9B-809D-2150343415C2}"/>
                  </a:ext>
                </a:extLst>
              </p14:cNvPr>
              <p14:cNvContentPartPr/>
              <p14:nvPr/>
            </p14:nvContentPartPr>
            <p14:xfrm>
              <a:off x="3020503" y="1080103"/>
              <a:ext cx="4964040" cy="360"/>
            </p14:xfrm>
          </p:contentPart>
        </mc:Choice>
        <mc:Fallback xmlns=""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6280D058-4C50-8F9B-809D-2150343415C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948503" y="936463"/>
                <a:ext cx="5107680" cy="288000"/>
              </a:xfrm>
              <a:prstGeom prst="rect">
                <a:avLst/>
              </a:prstGeom>
            </p:spPr>
          </p:pic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24DE9085-D028-565E-2DB8-58551873A03F}"/>
              </a:ext>
            </a:extLst>
          </p:cNvPr>
          <p:cNvSpPr txBox="1"/>
          <p:nvPr/>
        </p:nvSpPr>
        <p:spPr>
          <a:xfrm>
            <a:off x="356377" y="4199738"/>
            <a:ext cx="2065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&lt; print </a:t>
            </a:r>
            <a:r>
              <a:rPr lang="ko-KR" altLang="en-US" b="1" dirty="0"/>
              <a:t>결과 확인 </a:t>
            </a:r>
            <a:r>
              <a:rPr lang="en-US" altLang="ko-KR" b="1" dirty="0"/>
              <a:t>&gt;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6959979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41F3AB6-ABB3-5C84-9492-0916256B6C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428" y="433224"/>
            <a:ext cx="11569089" cy="436737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8810924B-229A-6960-A319-F1A36BC699F7}"/>
                  </a:ext>
                </a:extLst>
              </p14:cNvPr>
              <p14:cNvContentPartPr/>
              <p14:nvPr/>
            </p14:nvContentPartPr>
            <p14:xfrm>
              <a:off x="6433303" y="1080103"/>
              <a:ext cx="2675880" cy="360"/>
            </p14:xfrm>
          </p:contentPart>
        </mc:Choice>
        <mc:Fallback xmlns=""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8810924B-229A-6960-A319-F1A36BC699F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361303" y="936463"/>
                <a:ext cx="2819520" cy="28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057681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CB82A20-E380-84CA-EE12-91B97B9ECE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534" y="398414"/>
            <a:ext cx="11484349" cy="547484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2293B093-8C42-A725-901D-5099F3E2398F}"/>
                  </a:ext>
                </a:extLst>
              </p14:cNvPr>
              <p14:cNvContentPartPr/>
              <p14:nvPr/>
            </p14:nvContentPartPr>
            <p14:xfrm>
              <a:off x="914143" y="1063903"/>
              <a:ext cx="1027440" cy="360"/>
            </p14:xfrm>
          </p:contentPart>
        </mc:Choice>
        <mc:Fallback xmlns=""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2293B093-8C42-A725-901D-5099F3E2398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42143" y="919903"/>
                <a:ext cx="1171080" cy="28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877043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EAE5E4F-69CD-B86A-67E4-E937E24E83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574" y="296201"/>
            <a:ext cx="11517872" cy="628027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4FA3161A-3F47-A304-F2D3-22E6DCA2DEC2}"/>
                  </a:ext>
                </a:extLst>
              </p14:cNvPr>
              <p14:cNvContentPartPr/>
              <p14:nvPr/>
            </p14:nvContentPartPr>
            <p14:xfrm>
              <a:off x="897223" y="1602823"/>
              <a:ext cx="6977520" cy="360"/>
            </p14:xfrm>
          </p:contentPart>
        </mc:Choice>
        <mc:Fallback xmlns=""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4FA3161A-3F47-A304-F2D3-22E6DCA2DEC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25583" y="1458823"/>
                <a:ext cx="712116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A40F11CA-2130-3A9A-C25C-56B9AB8C735B}"/>
                  </a:ext>
                </a:extLst>
              </p14:cNvPr>
              <p14:cNvContentPartPr/>
              <p14:nvPr/>
            </p14:nvContentPartPr>
            <p14:xfrm>
              <a:off x="897223" y="2060023"/>
              <a:ext cx="4962600" cy="360"/>
            </p14:xfrm>
          </p:contentPart>
        </mc:Choice>
        <mc:Fallback xmlns=""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A40F11CA-2130-3A9A-C25C-56B9AB8C735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25583" y="1916023"/>
                <a:ext cx="5106240" cy="28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961278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A1D7238-70BD-56FF-2A0C-DC1FA1391C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141" y="365527"/>
            <a:ext cx="11287717" cy="6126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8552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D5E47BA-144B-6E25-E282-8F211ABD5221}"/>
              </a:ext>
            </a:extLst>
          </p:cNvPr>
          <p:cNvSpPr txBox="1"/>
          <p:nvPr/>
        </p:nvSpPr>
        <p:spPr>
          <a:xfrm>
            <a:off x="1139371" y="2610838"/>
            <a:ext cx="99132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b="1" dirty="0">
                <a:solidFill>
                  <a:schemeClr val="accent1"/>
                </a:solidFill>
                <a:latin typeface="+mn-ea"/>
              </a:rPr>
              <a:t>&lt; 4</a:t>
            </a:r>
            <a:r>
              <a:rPr lang="ko-KR" altLang="en-US" sz="4800" b="1">
                <a:solidFill>
                  <a:schemeClr val="accent1"/>
                </a:solidFill>
                <a:latin typeface="+mn-ea"/>
              </a:rPr>
              <a:t>강 정리하기 </a:t>
            </a:r>
            <a:r>
              <a:rPr lang="en-US" altLang="ko-KR" sz="4800" b="1" dirty="0">
                <a:solidFill>
                  <a:schemeClr val="accent1"/>
                </a:solidFill>
                <a:latin typeface="+mn-ea"/>
              </a:rPr>
              <a:t>&gt;</a:t>
            </a:r>
            <a:endParaRPr lang="ko-KR" altLang="en-US" sz="4800" b="1" dirty="0">
              <a:solidFill>
                <a:schemeClr val="accent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962274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397BB70-5F0A-F00C-AE17-5E904CE241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048" y="382725"/>
            <a:ext cx="6214023" cy="6111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406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0D856F-4106-A50C-D169-B97267D7C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&lt; </a:t>
            </a:r>
            <a:r>
              <a:rPr lang="ko-KR" altLang="en-US" b="1" dirty="0"/>
              <a:t>학습 내용 </a:t>
            </a:r>
            <a:r>
              <a:rPr lang="en-US" altLang="ko-KR" b="1" dirty="0"/>
              <a:t>&gt;</a:t>
            </a:r>
            <a:endParaRPr lang="ko-KR" altLang="en-US" b="1" dirty="0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9490A46-00F2-4D62-ABCC-029E4074B1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horz">
            <a:normAutofit/>
          </a:bodyPr>
          <a:lstStyle/>
          <a:p>
            <a:r>
              <a:rPr lang="en-US" altLang="ko-KR" sz="4000" dirty="0"/>
              <a:t> </a:t>
            </a:r>
            <a:r>
              <a:rPr lang="ko-KR" altLang="en-US" sz="4000" dirty="0"/>
              <a:t>대입 연산자</a:t>
            </a:r>
            <a:endParaRPr lang="en-US" altLang="ko-KR" sz="4000" dirty="0"/>
          </a:p>
          <a:p>
            <a:endParaRPr lang="en-US" altLang="ko-KR" sz="4000" dirty="0"/>
          </a:p>
          <a:p>
            <a:r>
              <a:rPr lang="en-US" altLang="ko-KR" sz="4000" dirty="0"/>
              <a:t> </a:t>
            </a:r>
            <a:r>
              <a:rPr lang="ko-KR" altLang="en-US" sz="4000" dirty="0"/>
              <a:t>산술 연산자 </a:t>
            </a:r>
            <a:endParaRPr lang="en-US" altLang="ko-KR" sz="4000" dirty="0"/>
          </a:p>
          <a:p>
            <a:endParaRPr lang="en-US" altLang="ko-KR" sz="4000" dirty="0"/>
          </a:p>
          <a:p>
            <a:r>
              <a:rPr lang="ko-KR" altLang="en-US" sz="4000" dirty="0"/>
              <a:t> 타입 캐스팅 </a:t>
            </a:r>
          </a:p>
        </p:txBody>
      </p:sp>
    </p:spTree>
    <p:extLst>
      <p:ext uri="{BB962C8B-B14F-4D97-AF65-F5344CB8AC3E}">
        <p14:creationId xmlns:p14="http://schemas.microsoft.com/office/powerpoint/2010/main" val="618819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D5E47BA-144B-6E25-E282-8F211ABD5221}"/>
              </a:ext>
            </a:extLst>
          </p:cNvPr>
          <p:cNvSpPr txBox="1"/>
          <p:nvPr/>
        </p:nvSpPr>
        <p:spPr>
          <a:xfrm>
            <a:off x="1139371" y="2610838"/>
            <a:ext cx="99132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b="1" dirty="0">
                <a:solidFill>
                  <a:schemeClr val="accent1"/>
                </a:solidFill>
                <a:latin typeface="+mn-ea"/>
              </a:rPr>
              <a:t>&lt; </a:t>
            </a:r>
            <a:r>
              <a:rPr lang="ko-KR" altLang="en-US" sz="4800" b="1" dirty="0">
                <a:solidFill>
                  <a:schemeClr val="accent1"/>
                </a:solidFill>
                <a:latin typeface="+mn-ea"/>
              </a:rPr>
              <a:t>대입 연산자</a:t>
            </a:r>
            <a:r>
              <a:rPr lang="en-US" altLang="ko-KR" sz="4800" b="1" dirty="0">
                <a:solidFill>
                  <a:schemeClr val="accent1"/>
                </a:solidFill>
                <a:latin typeface="+mn-ea"/>
              </a:rPr>
              <a:t>&gt;</a:t>
            </a:r>
            <a:endParaRPr lang="ko-KR" altLang="en-US" sz="4800" b="1" dirty="0">
              <a:solidFill>
                <a:schemeClr val="accent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50836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C4E584A-2058-288D-F86E-A01B3E2396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301" y="421022"/>
            <a:ext cx="11407928" cy="3588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480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DBBCBDD-3007-A605-27AF-8A464D0AF7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909" y="406620"/>
            <a:ext cx="7773378" cy="304327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2DE0B1D-C7A8-F272-F0AD-967806279C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909" y="3559083"/>
            <a:ext cx="6156849" cy="2986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6652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BC51C7A-6F85-21A8-0F79-549DCF1124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069" y="387728"/>
            <a:ext cx="11354831" cy="245626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BDAD37D-6635-5AF0-A219-74E3AF929B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069" y="3099624"/>
            <a:ext cx="11354831" cy="342578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8C04DFD-12CA-5580-3847-6F23F16660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6948" y="3279238"/>
            <a:ext cx="6922974" cy="2664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3417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C79701A-E63F-1A31-A29B-59E824C640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528" y="472078"/>
            <a:ext cx="6554772" cy="276207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A8903B2-74BD-5D6A-04EF-8765E7B5D2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528" y="3385679"/>
            <a:ext cx="9477586" cy="3000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6481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D5E47BA-144B-6E25-E282-8F211ABD5221}"/>
              </a:ext>
            </a:extLst>
          </p:cNvPr>
          <p:cNvSpPr txBox="1"/>
          <p:nvPr/>
        </p:nvSpPr>
        <p:spPr>
          <a:xfrm>
            <a:off x="1139371" y="2610838"/>
            <a:ext cx="99132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b="1" dirty="0">
                <a:solidFill>
                  <a:schemeClr val="accent1"/>
                </a:solidFill>
                <a:latin typeface="+mn-ea"/>
              </a:rPr>
              <a:t>&lt; </a:t>
            </a:r>
            <a:r>
              <a:rPr lang="ko-KR" altLang="en-US" sz="4800" b="1" dirty="0">
                <a:solidFill>
                  <a:schemeClr val="accent1"/>
                </a:solidFill>
                <a:latin typeface="+mn-ea"/>
              </a:rPr>
              <a:t>산술 연산자 </a:t>
            </a:r>
            <a:r>
              <a:rPr lang="en-US" altLang="ko-KR" sz="4800" b="1" dirty="0">
                <a:solidFill>
                  <a:schemeClr val="accent1"/>
                </a:solidFill>
                <a:latin typeface="+mn-ea"/>
              </a:rPr>
              <a:t>&gt;</a:t>
            </a:r>
            <a:endParaRPr lang="ko-KR" altLang="en-US" sz="4800" b="1" dirty="0">
              <a:solidFill>
                <a:schemeClr val="accent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352198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4B7D8B2-9E86-952D-F321-277A329200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154" y="380194"/>
            <a:ext cx="8466233" cy="335487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A843E5C-EECF-3DFC-A3AB-AD4F313E1D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153" y="3735070"/>
            <a:ext cx="9589275" cy="2785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278021"/>
      </p:ext>
    </p:extLst>
  </p:cSld>
  <p:clrMapOvr>
    <a:masterClrMapping/>
  </p:clrMapOvr>
</p:sld>
</file>

<file path=ppt/theme/theme1.xml><?xml version="1.0" encoding="utf-8"?>
<a:theme xmlns:a="http://schemas.openxmlformats.org/drawingml/2006/main" name="기본">
  <a:themeElements>
    <a:clrScheme name="기본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기본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기본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TM03457444[[fn=기본]]</Template>
  <TotalTime>4975</TotalTime>
  <Words>43</Words>
  <Application>Microsoft Office PowerPoint</Application>
  <PresentationFormat>와이드스크린</PresentationFormat>
  <Paragraphs>14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2" baseType="lpstr">
      <vt:lpstr>맑은 고딕</vt:lpstr>
      <vt:lpstr>Corbel</vt:lpstr>
      <vt:lpstr>기본</vt:lpstr>
      <vt:lpstr>python 4강</vt:lpstr>
      <vt:lpstr>&lt; 학습 내용 &gt;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 프로그래밍 1강</dc:title>
  <dc:creator>노을</dc:creator>
  <cp:lastModifiedBy>노을</cp:lastModifiedBy>
  <cp:revision>323</cp:revision>
  <dcterms:created xsi:type="dcterms:W3CDTF">2023-03-17T06:49:37Z</dcterms:created>
  <dcterms:modified xsi:type="dcterms:W3CDTF">2023-05-07T00:49:40Z</dcterms:modified>
</cp:coreProperties>
</file>