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73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83" r:id="rId12"/>
    <p:sldId id="265" r:id="rId13"/>
    <p:sldId id="266" r:id="rId14"/>
    <p:sldId id="267" r:id="rId15"/>
    <p:sldId id="284" r:id="rId16"/>
    <p:sldId id="268" r:id="rId17"/>
    <p:sldId id="264" r:id="rId18"/>
    <p:sldId id="269" r:id="rId19"/>
    <p:sldId id="270" r:id="rId20"/>
    <p:sldId id="272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58:57.817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0,'6080'0,"-6041"0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59:08.722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1,'4031'0,"-3987"0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59:23.029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0,'9781'0,"-9734"0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59:33.510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0,'2044'0,"-2006"0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5T17:59:52.053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1,'4854'0,"-4815"0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6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en-US" altLang="ko-KR" sz="2800" dirty="0">
                <a:latin typeface="+mj-ea"/>
                <a:ea typeface="+mj-ea"/>
              </a:rPr>
              <a:t>KOPO11 </a:t>
            </a:r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E21DBB2-61CB-6612-B48D-6AB5380B3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28" y="699610"/>
            <a:ext cx="11181162" cy="11899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482752-640D-162E-6A78-F79172E70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28" y="2109825"/>
            <a:ext cx="4122429" cy="7443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CEDA97-61EA-33C1-6DB7-3DCA8044F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28" y="3463172"/>
            <a:ext cx="11181162" cy="10813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929526-16B6-8C7A-7926-D1F3A7766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228" y="4927835"/>
            <a:ext cx="6386829" cy="7443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D23494-0A4F-19C3-AAC9-4342CDE3F67E}"/>
              </a:ext>
            </a:extLst>
          </p:cNvPr>
          <p:cNvSpPr txBox="1"/>
          <p:nvPr/>
        </p:nvSpPr>
        <p:spPr>
          <a:xfrm>
            <a:off x="431285" y="1815033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77F8F-8A28-7D6F-73FA-1542FE675AF1}"/>
              </a:ext>
            </a:extLst>
          </p:cNvPr>
          <p:cNvSpPr txBox="1"/>
          <p:nvPr/>
        </p:nvSpPr>
        <p:spPr>
          <a:xfrm>
            <a:off x="458228" y="4558503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39321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 err="1">
                <a:solidFill>
                  <a:schemeClr val="accent1"/>
                </a:solidFill>
                <a:latin typeface="+mn-ea"/>
              </a:rPr>
              <a:t>제어문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2834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2B039B-BD9B-8DCA-DA34-3AC064837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54" y="400615"/>
            <a:ext cx="8446275" cy="30315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8D57F4-7247-F3BB-9127-9C50BB41A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54" y="3648756"/>
            <a:ext cx="2094460" cy="5952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565DE0-DA67-7862-F755-9A6AD0290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154" y="4234882"/>
            <a:ext cx="10552660" cy="15508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CBBA94-7E17-2DBE-70E0-B0791F053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154" y="5972189"/>
            <a:ext cx="4951960" cy="5825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DBF3CE0-4330-87B0-C16F-334C14575B49}"/>
                  </a:ext>
                </a:extLst>
              </p14:cNvPr>
              <p14:cNvContentPartPr/>
              <p14:nvPr/>
            </p14:nvContentPartPr>
            <p14:xfrm>
              <a:off x="734374" y="609326"/>
              <a:ext cx="74988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DBF3CE0-4330-87B0-C16F-334C14575B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2734" y="465326"/>
                <a:ext cx="89352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1B04F5E-17E6-9B99-A7DD-F16E2A3C9BAE}"/>
              </a:ext>
            </a:extLst>
          </p:cNvPr>
          <p:cNvSpPr txBox="1"/>
          <p:nvPr/>
        </p:nvSpPr>
        <p:spPr>
          <a:xfrm>
            <a:off x="371154" y="3387821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7B7EBF-8DBF-189D-9995-752BE386B394}"/>
              </a:ext>
            </a:extLst>
          </p:cNvPr>
          <p:cNvSpPr txBox="1"/>
          <p:nvPr/>
        </p:nvSpPr>
        <p:spPr>
          <a:xfrm>
            <a:off x="371153" y="5694305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92350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729511-4F78-AB54-EE18-6B171816B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63" y="780282"/>
            <a:ext cx="11370474" cy="28644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84C8A0-22CB-E4BC-679D-6C2F69953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69" y="4225605"/>
            <a:ext cx="4675760" cy="8214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C198B1-849B-A459-1BEF-41FC1CE4A1CD}"/>
              </a:ext>
            </a:extLst>
          </p:cNvPr>
          <p:cNvSpPr txBox="1"/>
          <p:nvPr/>
        </p:nvSpPr>
        <p:spPr>
          <a:xfrm>
            <a:off x="410763" y="3931724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69622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67672A-EA66-EE45-80C3-9B1CD62CD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21" y="611371"/>
            <a:ext cx="11448557" cy="27677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5AE5080-3299-2F86-B3DA-91A727AC3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69" y="3971872"/>
            <a:ext cx="7232559" cy="22747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CD5B46-A50C-87FA-440C-FE80F31CD1E0}"/>
              </a:ext>
            </a:extLst>
          </p:cNvPr>
          <p:cNvSpPr txBox="1"/>
          <p:nvPr/>
        </p:nvSpPr>
        <p:spPr>
          <a:xfrm>
            <a:off x="441869" y="3671593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61073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다중반복구조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7147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921330-DAE4-1BF8-AD48-01EC14974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96" y="372068"/>
            <a:ext cx="9678404" cy="24429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A19025-5CC4-0557-0F15-A85EE6AFA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26" y="2814980"/>
            <a:ext cx="1430592" cy="36709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BCE911-453B-FFE2-70D6-DD87895C4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049" y="2814980"/>
            <a:ext cx="1408145" cy="37006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3BA9382-A5CE-E49C-1069-B87E3E1ED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3025" y="2814980"/>
            <a:ext cx="1482974" cy="37006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80E25E1-3B81-9EE9-C65C-6C2A8ACBFCEB}"/>
                  </a:ext>
                </a:extLst>
              </p14:cNvPr>
              <p14:cNvContentPartPr/>
              <p14:nvPr/>
            </p14:nvContentPartPr>
            <p14:xfrm>
              <a:off x="701614" y="592766"/>
              <a:ext cx="176184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80E25E1-3B81-9EE9-C65C-6C2A8ACBFCE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9974" y="449126"/>
                <a:ext cx="190548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7AD5197-D973-002B-D65F-66A27C20AC0A}"/>
              </a:ext>
            </a:extLst>
          </p:cNvPr>
          <p:cNvSpPr txBox="1"/>
          <p:nvPr/>
        </p:nvSpPr>
        <p:spPr>
          <a:xfrm>
            <a:off x="6657830" y="3119801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01065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6FDA6E-3DA2-09D8-FC7A-94B504156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22" y="364581"/>
            <a:ext cx="8482575" cy="23786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0C6C97-27C2-6251-537A-084BED114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118" y="364581"/>
            <a:ext cx="1730898" cy="27627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A01C64-B7A1-8661-36CF-17142A1A7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22" y="3429000"/>
            <a:ext cx="8841617" cy="29576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C7FEDE3-A83A-8F36-50BB-08E7E0ACB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118" y="3429000"/>
            <a:ext cx="1730898" cy="2762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1E5A35-2493-FD4B-40B7-2776C2707354}"/>
              </a:ext>
            </a:extLst>
          </p:cNvPr>
          <p:cNvSpPr txBox="1"/>
          <p:nvPr/>
        </p:nvSpPr>
        <p:spPr>
          <a:xfrm>
            <a:off x="7484530" y="471362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989C9F-7607-19CF-20FB-5EEA96276256}"/>
              </a:ext>
            </a:extLst>
          </p:cNvPr>
          <p:cNvSpPr txBox="1"/>
          <p:nvPr/>
        </p:nvSpPr>
        <p:spPr>
          <a:xfrm>
            <a:off x="7584835" y="3502876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60509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544253-B0F9-5F5F-1982-6BFD47116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74" y="379490"/>
            <a:ext cx="7591039" cy="38040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72AD7F-080F-107D-DB4B-F49661EFB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74" y="4335086"/>
            <a:ext cx="7059010" cy="21434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E36BB7-ED3E-2DCE-0F9B-360817608165}"/>
              </a:ext>
            </a:extLst>
          </p:cNvPr>
          <p:cNvSpPr txBox="1"/>
          <p:nvPr/>
        </p:nvSpPr>
        <p:spPr>
          <a:xfrm>
            <a:off x="7847137" y="4335086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79828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547A86A8-18C4-27EE-EAA5-259934D45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32" y="361107"/>
            <a:ext cx="7385718" cy="378634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5A082CD-B16C-B482-11F5-C7B85E75A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9759" y="778893"/>
            <a:ext cx="3899309" cy="57457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CF6C55-1AFD-CBF5-8EBF-066CC5BB4B6D}"/>
              </a:ext>
            </a:extLst>
          </p:cNvPr>
          <p:cNvSpPr txBox="1"/>
          <p:nvPr/>
        </p:nvSpPr>
        <p:spPr>
          <a:xfrm>
            <a:off x="7811800" y="361107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1533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D856F-4106-A50C-D169-B97267D7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&lt; </a:t>
            </a:r>
            <a:r>
              <a:rPr lang="ko-KR" altLang="en-US" b="1" dirty="0"/>
              <a:t>학습 내용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90A46-00F2-4D62-ABCC-029E4074B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altLang="ko-KR" sz="4000" dirty="0"/>
              <a:t> </a:t>
            </a:r>
            <a:r>
              <a:rPr lang="ko-KR" altLang="en-US" sz="4000" dirty="0" err="1"/>
              <a:t>반복문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</a:t>
            </a:r>
            <a:r>
              <a:rPr lang="ko-KR" altLang="en-US" sz="4000" dirty="0" err="1"/>
              <a:t>제어문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다중반복구조</a:t>
            </a:r>
          </a:p>
        </p:txBody>
      </p:sp>
    </p:spTree>
    <p:extLst>
      <p:ext uri="{BB962C8B-B14F-4D97-AF65-F5344CB8AC3E}">
        <p14:creationId xmlns:p14="http://schemas.microsoft.com/office/powerpoint/2010/main" val="618819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4687188-0238-D688-3A6B-3AFE1767E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69" y="369948"/>
            <a:ext cx="7525481" cy="42512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545A7C4-530C-7705-CDD7-F69D57FA8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850" y="771968"/>
            <a:ext cx="3971779" cy="5793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D1A34E-8042-58C3-594E-81AA91ADC06F}"/>
              </a:ext>
            </a:extLst>
          </p:cNvPr>
          <p:cNvSpPr txBox="1"/>
          <p:nvPr/>
        </p:nvSpPr>
        <p:spPr>
          <a:xfrm>
            <a:off x="7872850" y="369948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2872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6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강 정리하기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6227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5D2554-54EC-C0B3-73A7-2EEE1DDD8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83" y="378088"/>
            <a:ext cx="10332492" cy="608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69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 err="1">
                <a:solidFill>
                  <a:schemeClr val="accent1"/>
                </a:solidFill>
                <a:latin typeface="+mn-ea"/>
              </a:rPr>
              <a:t>반복문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083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D5C85A-A360-94C9-0527-CB3EA881E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65" y="334488"/>
            <a:ext cx="7643435" cy="626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41E958-C67E-D096-BC3A-08BF25542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93" y="384955"/>
            <a:ext cx="11350036" cy="45115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DA9124-DEA9-F977-A23F-244833AFA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93" y="5129194"/>
            <a:ext cx="4328750" cy="11458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C2AF722-721D-A322-5439-6A6721E38434}"/>
                  </a:ext>
                </a:extLst>
              </p14:cNvPr>
              <p14:cNvContentPartPr/>
              <p14:nvPr/>
            </p14:nvContentPartPr>
            <p14:xfrm>
              <a:off x="897454" y="756206"/>
              <a:ext cx="220320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C2AF722-721D-A322-5439-6A6721E384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5454" y="612206"/>
                <a:ext cx="234684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7ECC02E-96A5-D9D4-72CB-F7BBE1C2B97C}"/>
              </a:ext>
            </a:extLst>
          </p:cNvPr>
          <p:cNvSpPr txBox="1"/>
          <p:nvPr/>
        </p:nvSpPr>
        <p:spPr>
          <a:xfrm>
            <a:off x="538285" y="4944528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18275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8AB16E-534B-F827-C18B-16C03CDB5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97" y="329008"/>
            <a:ext cx="9203617" cy="61453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F91856-FE82-686A-27DC-BD9471D83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112" y="722634"/>
            <a:ext cx="4266803" cy="13798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2065D8-A3E4-E22E-FA00-12650B96917A}"/>
              </a:ext>
            </a:extLst>
          </p:cNvPr>
          <p:cNvSpPr txBox="1"/>
          <p:nvPr/>
        </p:nvSpPr>
        <p:spPr>
          <a:xfrm>
            <a:off x="7533112" y="383675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50664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57833FB-3B9B-E320-57BF-BA50AD783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27" y="612077"/>
            <a:ext cx="11307916" cy="32025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6EFB87F-DE3B-6CBA-2C58-7091AC48D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27" y="4130395"/>
            <a:ext cx="7274759" cy="18420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41D5AFF-2922-B065-D339-9B9AE9086642}"/>
                  </a:ext>
                </a:extLst>
              </p14:cNvPr>
              <p14:cNvContentPartPr/>
              <p14:nvPr/>
            </p14:nvContentPartPr>
            <p14:xfrm>
              <a:off x="816094" y="870326"/>
              <a:ext cx="14673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41D5AFF-2922-B065-D339-9B9AE90866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4094" y="726686"/>
                <a:ext cx="161100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70C7EB4-2645-50BE-6F06-259CA21773CA}"/>
              </a:ext>
            </a:extLst>
          </p:cNvPr>
          <p:cNvSpPr txBox="1"/>
          <p:nvPr/>
        </p:nvSpPr>
        <p:spPr>
          <a:xfrm>
            <a:off x="517132" y="3703585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09898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E87173-C07A-E0D8-4A3B-92BE53239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31" y="663308"/>
            <a:ext cx="11252781" cy="27656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4B5B02-76F0-1B4D-9131-4AB2E4426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31" y="4023614"/>
            <a:ext cx="7040011" cy="7206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C620D6A-EEE7-0619-B69A-9DE8FF57E7AF}"/>
                  </a:ext>
                </a:extLst>
              </p14:cNvPr>
              <p14:cNvContentPartPr/>
              <p14:nvPr/>
            </p14:nvContentPartPr>
            <p14:xfrm>
              <a:off x="930214" y="1670606"/>
              <a:ext cx="353844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C620D6A-EEE7-0619-B69A-9DE8FF57E7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8214" y="1526606"/>
                <a:ext cx="368208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F022628-8160-CD14-C3AB-A4618E20ED50}"/>
              </a:ext>
            </a:extLst>
          </p:cNvPr>
          <p:cNvSpPr txBox="1"/>
          <p:nvPr/>
        </p:nvSpPr>
        <p:spPr>
          <a:xfrm>
            <a:off x="471131" y="3654282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1512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BE860B-64BF-5AD8-C3E0-CB3377CB7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51" y="449648"/>
            <a:ext cx="8660520" cy="22838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17C063-1C03-B0DE-1B86-1DE21146D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49" y="2818324"/>
            <a:ext cx="6717420" cy="8142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2167F1-28BD-2486-6FE0-E4F78A765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50" y="3779036"/>
            <a:ext cx="9367076" cy="11766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77B411-3C4F-812E-67D0-E5ABBA65D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148" y="5348075"/>
            <a:ext cx="6368288" cy="6531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FA49A2-D413-04F3-A317-5CC11A466E5B}"/>
              </a:ext>
            </a:extLst>
          </p:cNvPr>
          <p:cNvSpPr txBox="1"/>
          <p:nvPr/>
        </p:nvSpPr>
        <p:spPr>
          <a:xfrm>
            <a:off x="467149" y="2571187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FD39F-5C54-65C0-93CA-06ED318EBB51}"/>
              </a:ext>
            </a:extLst>
          </p:cNvPr>
          <p:cNvSpPr txBox="1"/>
          <p:nvPr/>
        </p:nvSpPr>
        <p:spPr>
          <a:xfrm>
            <a:off x="467148" y="4955689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1483098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6537</TotalTime>
  <Words>122</Words>
  <Application>Microsoft Office PowerPoint</Application>
  <PresentationFormat>와이드스크린</PresentationFormat>
  <Paragraphs>31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Corbel</vt:lpstr>
      <vt:lpstr>기본</vt:lpstr>
      <vt:lpstr>python 6강</vt:lpstr>
      <vt:lpstr>&lt; 학습 내용 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노을</cp:lastModifiedBy>
  <cp:revision>328</cp:revision>
  <dcterms:created xsi:type="dcterms:W3CDTF">2023-03-17T06:49:37Z</dcterms:created>
  <dcterms:modified xsi:type="dcterms:W3CDTF">2023-05-07T00:48:15Z</dcterms:modified>
</cp:coreProperties>
</file>