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86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8" r:id="rId18"/>
    <p:sldId id="270" r:id="rId19"/>
    <p:sldId id="271" r:id="rId20"/>
    <p:sldId id="272" r:id="rId21"/>
    <p:sldId id="273" r:id="rId22"/>
    <p:sldId id="276" r:id="rId23"/>
    <p:sldId id="277" r:id="rId24"/>
    <p:sldId id="278" r:id="rId25"/>
    <p:sldId id="274" r:id="rId26"/>
    <p:sldId id="289" r:id="rId27"/>
    <p:sldId id="275" r:id="rId28"/>
    <p:sldId id="279" r:id="rId29"/>
    <p:sldId id="280" r:id="rId30"/>
    <p:sldId id="281" r:id="rId31"/>
    <p:sldId id="283" r:id="rId32"/>
    <p:sldId id="284" r:id="rId33"/>
    <p:sldId id="285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6:11.668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0,'1225'0,"-1183"0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3.6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3.99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4.3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5.24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273 361,'1'18,"1"0,1 0,4 18,5 36,-11-70,-1 0,0 0,0 0,0 0,0 0,0 0,-1 0,1-1,-1 1,1 0,-1 0,0 0,1 0,-1-1,0 1,0 0,0-1,0 1,-1-1,1 1,0-1,-4 3,3-3,0 0,-1 0,0 0,1-1,-1 1,1 0,-1-1,0 0,1 0,-1 0,0 0,0 0,1 0,-4-1,-8-3,1 0,0 0,0-1,1 0,-13-8,13 6,0 0,1 0,0-1,0 0,0-1,1 0,1-1,0 0,-10-15,14 17,0-1,1 1,0-1,1 0,0 0,0 0,1-1,0 1,1-1,0 1,0-1,1 1,0-1,2-9,3-8,1 0,1 0,18-44,8-26,-24 57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5.6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5.9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5.18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7.7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0,'8'0,"9"0,11 0,7 0,6 0,4 0,-6 8,-10 10,-9 17,-9 19,-6 7,-3 1,-3-2,-1-4,0-11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8.16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 82,'-8'0,"-2"-8,1-10,1-9,2-1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8.5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6:17.770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1,'7620'0,"-7580"0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8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9.54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9.97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50.5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1,'8'7,"3"27,6 14,1 7,-2 2,2-9,0-4,-4-3,3-8,0-2,-4-6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51.0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882 599,'5'2,"1"0,-1 0,0 0,0 1,0 0,0 0,0 0,-1 1,1 0,-1-1,0 2,4 4,2 0,20 22,-2 1,42 61,-52-66,1-1,1-1,1 0,1-2,1-1,48 36,-18-26,1-3,1-2,2-3,0-2,2-3,76 16,12-9,211 12,-79-27,460-39,280-127,477-193,56-55,-1363 349,-175 50,0-1,0-1,-1 0,1-1,15-10,-28 16,0 1,0-1,1 0,-1 0,0 0,0 1,0-1,0 0,0 0,0 0,0-1,0 1,0 0,-1 0,1 0,0-1,-1 1,1 0,-1-1,1 1,-1-1,0 1,0 0,1-1,-1 1,0-1,0 1,0-1,-1 1,1 0,0-1,0 1,-1-1,1 1,-1 0,1-1,-1 1,0 0,0 0,1-1,-1 1,0 0,0 0,-1-1,-5-3,1 0,-1 0,0 1,-1 0,1 1,-1-1,-14-3,-34-8,-95-13,-235-15,-178 3,-147 13,-131 30,-103 38,4 42,-1390 303,1941-290,144-22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51.4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51.8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  <inkml:trace contextRef="#ctx0" brushRef="#br0" timeOffset="1">1 0,'8'0,"2"0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4:01.3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4:10.3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4:14.2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2 324 24575,'0'-30'0,"-1"5"0,1 1 0,1-1 0,2 1 0,6-33 0,-7 50 0,0 0 0,1 0 0,0 1 0,0-1 0,0 1 0,1-1 0,0 1 0,0 0 0,1 0 0,-1 1 0,1-1 0,0 1 0,1 0 0,-1 1 0,1-1 0,0 1 0,0 0 0,1 1 0,6-4 0,-3 3 0,-1 0 0,1 0 0,0 1 0,0 1 0,0 0 0,1 0 0,-1 1 0,1 0 0,-1 0 0,18 3 0,-24-2 0,0 1 0,-1 0 0,1 0 0,0 0 0,0 0 0,0 0 0,-1 1 0,1 0 0,-1 0 0,1 0 0,-1 0 0,0 1 0,0-1 0,0 1 0,0-1 0,0 1 0,-1 0 0,1 1 0,-1-1 0,0 0 0,0 0 0,0 1 0,0 0 0,-1-1 0,1 1 0,-1 0 0,0-1 0,0 1 0,0 0 0,0 7 0,-1 8 0,0 0 0,-1 0 0,-2 1 0,1-1 0,-12 36 0,-3 27 0,9 8 0,5 143 0,4-144 0,-1-78 0,0 1 0,1-1 0,0 1 0,5 20 0,-5-31 0,-1-1 0,0 1 0,0-1 0,0 1 0,0-1 0,0 1 0,0 0 0,1-1 0,-1 1 0,0-1 0,0 1 0,1-1 0,-1 0 0,0 1 0,1-1 0,-1 1 0,1-1 0,-1 1 0,1-1 0,-1 0 0,0 1 0,1-1 0,-1 0 0,1 0 0,-1 1 0,1-1 0,0 0 0,-1 0 0,1 0 0,-1 0 0,1 0 0,-1 1 0,1-1 0,-1 0 0,1 0 0,0 0 0,-1-1 0,1 1 0,-1 0 0,1 0 0,-1 0 0,1 0 0,-1 0 0,1-1 0,-1 1 0,1 0 0,-1 0 0,1-1 0,-1 1 0,1 0 0,-1-1 0,1 1 0,-1-1 0,0 1 0,1 0 0,-1-1 0,1 0 0,21-32 0,17-49 0,-3-2 0,46-170 0,-77 233 0,0 1 0,-2-2 0,-1 1 0,-1 0 0,0 0 0,-2-1 0,0 1 0,-1 0 0,-2 0 0,0 0 0,-1 0 0,-1 1 0,-15-35 0,5 17-1365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7T00:28:19.41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1,'1314'0,"-1295"0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7:00.6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8:26.62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0,'5761'0,"-5722"0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7:08.4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8:39.338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0,'3675'0,"-3636"0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8:49.81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1,'5704'0,"-5672"0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9:12.51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1,'6133'0,"-6100"0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9:25.41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1,'2996'0,"-2957"0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20:12.01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0,'9934'0,"-9895"0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0:21.49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0:58.95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0,'58'3,"98"17,-93-10,70 3,642-12,-370-3,319 2,-685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6:55.90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0,'3177'0,"-3138"0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05.75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2,'59'0,"-22"-2,0 2,0 2,1 1,52 12,-41-5,1-2,1-2,96-2,59 5,23 13,231-7,1001-17,-827 3,-595-1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18.64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1,'2451'0,"-2412"0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21.98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0,'1818'0,"-1791"2,1 1,-1 1,37 10,-32-6,62 7,77 6,-26-1,295-13,-244-10,710 3,-867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25.41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19,'2270'0,"-2257"0,0 0,1-1,-1-1,15-3,1-5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40.34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1,'67'3,"-1"4,129 30,-127-22,0-2,114 6,427-20,-228-2,1749 3,-2091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54.038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1,'1318'0,"-1280"2,0 1,58 15,-50-9,54 4,358-10,-235-5,-206 2,0 1,-1 1,1 0,-1 2,18 4,-6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56.833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1,'3856'0,"-3817"0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2:05.923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1,'1409'0,"-1371"0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2:11.66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1,'1588'0,"-1550"0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20:30.29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1,'3946'0,"-3907"0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7:26.33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0,'14741'0,"-14702"0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20:40.143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0,'8212'0,"-8173"0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20:42.20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20:44.492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20:56.065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0,'18843'0,"-18813"0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7:35.563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1,'1761'0,"-1731"0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7:53.005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0,'2659'0,"-2612"0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8:19.775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0,'30000'0,"-29969"0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3.1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0,'8'0,"10"0,17 0,11 0,5 0,2 0,-9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customXml" Target="../ink/ink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customXml" Target="../ink/ink14.xml"/><Relationship Id="rId18" Type="http://schemas.openxmlformats.org/officeDocument/2006/relationships/image" Target="../media/image360.png"/><Relationship Id="rId26" Type="http://schemas.openxmlformats.org/officeDocument/2006/relationships/customXml" Target="../ink/ink23.xml"/><Relationship Id="rId39" Type="http://schemas.openxmlformats.org/officeDocument/2006/relationships/customXml" Target="../ink/ink30.xml"/><Relationship Id="rId3" Type="http://schemas.openxmlformats.org/officeDocument/2006/relationships/image" Target="../media/image37.png"/><Relationship Id="rId21" Type="http://schemas.openxmlformats.org/officeDocument/2006/relationships/customXml" Target="../ink/ink19.xml"/><Relationship Id="rId34" Type="http://schemas.openxmlformats.org/officeDocument/2006/relationships/image" Target="../media/image42.png"/><Relationship Id="rId7" Type="http://schemas.openxmlformats.org/officeDocument/2006/relationships/image" Target="../media/image320.png"/><Relationship Id="rId12" Type="http://schemas.openxmlformats.org/officeDocument/2006/relationships/image" Target="../media/image340.png"/><Relationship Id="rId17" Type="http://schemas.openxmlformats.org/officeDocument/2006/relationships/customXml" Target="../ink/ink17.xml"/><Relationship Id="rId25" Type="http://schemas.openxmlformats.org/officeDocument/2006/relationships/customXml" Target="../ink/ink22.xml"/><Relationship Id="rId33" Type="http://schemas.openxmlformats.org/officeDocument/2006/relationships/customXml" Target="../ink/ink27.xml"/><Relationship Id="rId38" Type="http://schemas.openxmlformats.org/officeDocument/2006/relationships/image" Target="../media/image44.png"/><Relationship Id="rId2" Type="http://schemas.openxmlformats.org/officeDocument/2006/relationships/image" Target="../media/image36.png"/><Relationship Id="rId16" Type="http://schemas.openxmlformats.org/officeDocument/2006/relationships/image" Target="../media/image350.png"/><Relationship Id="rId20" Type="http://schemas.openxmlformats.org/officeDocument/2006/relationships/image" Target="../media/image370.png"/><Relationship Id="rId29" Type="http://schemas.openxmlformats.org/officeDocument/2006/relationships/image" Target="../media/image40.png"/><Relationship Id="rId41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11" Type="http://schemas.openxmlformats.org/officeDocument/2006/relationships/customXml" Target="../ink/ink13.xml"/><Relationship Id="rId24" Type="http://schemas.openxmlformats.org/officeDocument/2006/relationships/customXml" Target="../ink/ink21.xml"/><Relationship Id="rId32" Type="http://schemas.openxmlformats.org/officeDocument/2006/relationships/image" Target="../media/image41.png"/><Relationship Id="rId37" Type="http://schemas.openxmlformats.org/officeDocument/2006/relationships/customXml" Target="../ink/ink29.xml"/><Relationship Id="rId40" Type="http://schemas.openxmlformats.org/officeDocument/2006/relationships/customXml" Target="../ink/ink31.xml"/><Relationship Id="rId5" Type="http://schemas.openxmlformats.org/officeDocument/2006/relationships/image" Target="../media/image310.png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customXml" Target="../ink/ink24.xml"/><Relationship Id="rId36" Type="http://schemas.openxmlformats.org/officeDocument/2006/relationships/image" Target="../media/image43.png"/><Relationship Id="rId10" Type="http://schemas.openxmlformats.org/officeDocument/2006/relationships/customXml" Target="../ink/ink12.xml"/><Relationship Id="rId19" Type="http://schemas.openxmlformats.org/officeDocument/2006/relationships/customXml" Target="../ink/ink18.xml"/><Relationship Id="rId31" Type="http://schemas.openxmlformats.org/officeDocument/2006/relationships/customXml" Target="../ink/ink26.xml"/><Relationship Id="rId4" Type="http://schemas.openxmlformats.org/officeDocument/2006/relationships/customXml" Target="../ink/ink9.xml"/><Relationship Id="rId9" Type="http://schemas.openxmlformats.org/officeDocument/2006/relationships/image" Target="../media/image330.png"/><Relationship Id="rId14" Type="http://schemas.openxmlformats.org/officeDocument/2006/relationships/customXml" Target="../ink/ink15.xml"/><Relationship Id="rId22" Type="http://schemas.openxmlformats.org/officeDocument/2006/relationships/image" Target="../media/image38.png"/><Relationship Id="rId27" Type="http://schemas.openxmlformats.org/officeDocument/2006/relationships/image" Target="../media/image39.png"/><Relationship Id="rId30" Type="http://schemas.openxmlformats.org/officeDocument/2006/relationships/customXml" Target="../ink/ink25.xml"/><Relationship Id="rId35" Type="http://schemas.openxmlformats.org/officeDocument/2006/relationships/customXml" Target="../ink/ink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8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customXml" Target="../ink/ink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customXml" Target="../ink/ink36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customXml" Target="../ink/ink43.xml"/><Relationship Id="rId18" Type="http://schemas.openxmlformats.org/officeDocument/2006/relationships/image" Target="../media/image65.png"/><Relationship Id="rId3" Type="http://schemas.openxmlformats.org/officeDocument/2006/relationships/customXml" Target="../ink/ink38.xml"/><Relationship Id="rId21" Type="http://schemas.openxmlformats.org/officeDocument/2006/relationships/customXml" Target="../ink/ink47.xml"/><Relationship Id="rId7" Type="http://schemas.openxmlformats.org/officeDocument/2006/relationships/customXml" Target="../ink/ink40.xml"/><Relationship Id="rId12" Type="http://schemas.openxmlformats.org/officeDocument/2006/relationships/image" Target="../media/image620.png"/><Relationship Id="rId17" Type="http://schemas.openxmlformats.org/officeDocument/2006/relationships/customXml" Target="../ink/ink45.xml"/><Relationship Id="rId2" Type="http://schemas.openxmlformats.org/officeDocument/2006/relationships/image" Target="../media/image63.png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0.png"/><Relationship Id="rId11" Type="http://schemas.openxmlformats.org/officeDocument/2006/relationships/customXml" Target="../ink/ink42.xml"/><Relationship Id="rId24" Type="http://schemas.openxmlformats.org/officeDocument/2006/relationships/image" Target="../media/image68.png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23" Type="http://schemas.openxmlformats.org/officeDocument/2006/relationships/customXml" Target="../ink/ink48.xml"/><Relationship Id="rId10" Type="http://schemas.openxmlformats.org/officeDocument/2006/relationships/image" Target="../media/image610.png"/><Relationship Id="rId19" Type="http://schemas.openxmlformats.org/officeDocument/2006/relationships/customXml" Target="../ink/ink46.xml"/><Relationship Id="rId4" Type="http://schemas.openxmlformats.org/officeDocument/2006/relationships/image" Target="../media/image580.png"/><Relationship Id="rId9" Type="http://schemas.openxmlformats.org/officeDocument/2006/relationships/customXml" Target="../ink/ink41.xml"/><Relationship Id="rId14" Type="http://schemas.openxmlformats.org/officeDocument/2006/relationships/image" Target="../media/image630.png"/><Relationship Id="rId22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customXml" Target="../ink/ink49.xml"/><Relationship Id="rId7" Type="http://schemas.openxmlformats.org/officeDocument/2006/relationships/customXml" Target="../ink/ink51.xm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3.png"/><Relationship Id="rId5" Type="http://schemas.openxmlformats.org/officeDocument/2006/relationships/customXml" Target="../ink/ink50.xml"/><Relationship Id="rId10" Type="http://schemas.openxmlformats.org/officeDocument/2006/relationships/customXml" Target="../ink/ink53.xml"/><Relationship Id="rId4" Type="http://schemas.openxmlformats.org/officeDocument/2006/relationships/image" Target="../media/image70.png"/><Relationship Id="rId9" Type="http://schemas.openxmlformats.org/officeDocument/2006/relationships/customXml" Target="../ink/ink5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7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C19D7E-B026-1096-3141-7E83ACBE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14" y="382648"/>
            <a:ext cx="9020426" cy="10253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E2A548-122F-4891-16B3-B4C22DEA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13" y="1407958"/>
            <a:ext cx="9020425" cy="38328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353234-3578-ADF6-23D2-83C6D9A85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11" y="5344332"/>
            <a:ext cx="8417463" cy="10253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1CFA91A-E297-3D27-5B32-EE5281EA5B8C}"/>
                  </a:ext>
                </a:extLst>
              </p14:cNvPr>
              <p14:cNvContentPartPr/>
              <p14:nvPr/>
            </p14:nvContentPartPr>
            <p14:xfrm>
              <a:off x="750343" y="522463"/>
              <a:ext cx="11581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1CFA91A-E297-3D27-5B32-EE5281EA5B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703" y="378463"/>
                <a:ext cx="130176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5B7380C-73CB-5C85-756D-F5E19AA65614}"/>
              </a:ext>
            </a:extLst>
          </p:cNvPr>
          <p:cNvSpPr txBox="1"/>
          <p:nvPr/>
        </p:nvSpPr>
        <p:spPr>
          <a:xfrm>
            <a:off x="7320255" y="5344332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9360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15FE13-FF9F-DA04-54D7-460B699D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1" y="391500"/>
            <a:ext cx="9243022" cy="48502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50A62B-CB78-436C-274C-07417DDE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21" y="5425237"/>
            <a:ext cx="5348305" cy="10412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793487B-4C3B-8FC7-5752-4957870C5EC9}"/>
                  </a:ext>
                </a:extLst>
              </p14:cNvPr>
              <p14:cNvContentPartPr/>
              <p14:nvPr/>
            </p14:nvContentPartPr>
            <p14:xfrm>
              <a:off x="914143" y="1208263"/>
              <a:ext cx="5321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793487B-4C3B-8FC7-5752-4957870C5E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2143" y="1064263"/>
                <a:ext cx="546480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FB61AAC-CF09-3491-2837-598E06C5CCC2}"/>
              </a:ext>
            </a:extLst>
          </p:cNvPr>
          <p:cNvSpPr txBox="1"/>
          <p:nvPr/>
        </p:nvSpPr>
        <p:spPr>
          <a:xfrm>
            <a:off x="5818626" y="5358503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266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8DCDAE-A894-D4E2-656E-E2154E2E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79" y="539068"/>
            <a:ext cx="11467069" cy="41364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484FE43-CE06-AC80-1886-83B37B6BF5C2}"/>
                  </a:ext>
                </a:extLst>
              </p14:cNvPr>
              <p14:cNvContentPartPr/>
              <p14:nvPr/>
            </p14:nvContentPartPr>
            <p14:xfrm>
              <a:off x="914143" y="832423"/>
              <a:ext cx="6451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484FE43-CE06-AC80-1886-83B37B6BF5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143" y="688783"/>
                <a:ext cx="7887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39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ED2EC7-6600-C241-6913-255A8725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66" y="260440"/>
            <a:ext cx="8422194" cy="62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20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BD38F0-8177-F0D2-1914-402F4549F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55" y="377449"/>
            <a:ext cx="9354856" cy="1962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6C854F-50A6-99E6-9F4A-CEC2CEE8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29" y="2383931"/>
            <a:ext cx="7138832" cy="39931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868014-7A64-88DC-9B81-352B8D60E863}"/>
              </a:ext>
            </a:extLst>
          </p:cNvPr>
          <p:cNvSpPr txBox="1"/>
          <p:nvPr/>
        </p:nvSpPr>
        <p:spPr>
          <a:xfrm>
            <a:off x="8454110" y="2678366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935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79A262-5D71-F99C-4400-42C91CF4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49" y="355196"/>
            <a:ext cx="11466440" cy="48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55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170744-9CAE-1143-1B99-5F7F496F2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0" y="405789"/>
            <a:ext cx="9006119" cy="61451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26F6BD-BB0B-17C7-7023-ECB73E038358}"/>
              </a:ext>
            </a:extLst>
          </p:cNvPr>
          <p:cNvSpPr txBox="1"/>
          <p:nvPr/>
        </p:nvSpPr>
        <p:spPr>
          <a:xfrm>
            <a:off x="9534048" y="715559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849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변수의 범위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643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D73302-F432-BA18-F5ED-8FD3F4F7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98" y="388120"/>
            <a:ext cx="11253367" cy="42469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F3B681-C5F5-E171-0622-6CF21F7D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97" y="4783920"/>
            <a:ext cx="3782893" cy="17667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B13EFB7-5A07-D321-5951-511DC966BD32}"/>
                  </a:ext>
                </a:extLst>
              </p14:cNvPr>
              <p14:cNvContentPartPr/>
              <p14:nvPr/>
            </p14:nvContentPartPr>
            <p14:xfrm>
              <a:off x="783103" y="587623"/>
              <a:ext cx="9748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B13EFB7-5A07-D321-5951-511DC966BD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463" y="443623"/>
                <a:ext cx="111852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DC36E38-AB99-B7E2-6734-A42E420DC376}"/>
              </a:ext>
            </a:extLst>
          </p:cNvPr>
          <p:cNvSpPr txBox="1"/>
          <p:nvPr/>
        </p:nvSpPr>
        <p:spPr>
          <a:xfrm>
            <a:off x="3177048" y="4783920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5659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7C4542-E80A-CB77-A6B3-3080F37A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5" y="405481"/>
            <a:ext cx="11340051" cy="4144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342145-2C6A-A6CD-55E3-12EEF01CA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85" y="4670876"/>
            <a:ext cx="3231221" cy="18020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C875A4-5269-C461-6AA6-08DDC1D488B2}"/>
              </a:ext>
            </a:extLst>
          </p:cNvPr>
          <p:cNvSpPr txBox="1"/>
          <p:nvPr/>
        </p:nvSpPr>
        <p:spPr>
          <a:xfrm>
            <a:off x="3370748" y="4670876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0240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4000" dirty="0"/>
              <a:t> 함수와 인수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인수의 형식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함수의 특이사항</a:t>
            </a:r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818E8D-F717-7B95-82A4-E5E2CABA2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81" y="482764"/>
            <a:ext cx="11426220" cy="26745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92F7B2F-0EB3-F660-51B9-D434A2E1D5ED}"/>
                  </a:ext>
                </a:extLst>
              </p14:cNvPr>
              <p14:cNvContentPartPr/>
              <p14:nvPr/>
            </p14:nvContentPartPr>
            <p14:xfrm>
              <a:off x="848623" y="1404103"/>
              <a:ext cx="108115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92F7B2F-0EB3-F660-51B9-D434A2E1D5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623" y="1260103"/>
                <a:ext cx="109551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3691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A79C11-2E20-513E-EEBF-B9B35F730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0" y="455640"/>
            <a:ext cx="8436248" cy="60315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954D88-D8F4-391C-4378-7B9942CE3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208" y="4264535"/>
            <a:ext cx="2857294" cy="13598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6023045-BB16-5840-74ED-B01F70FDBF09}"/>
                  </a:ext>
                </a:extLst>
              </p14:cNvPr>
              <p14:cNvContentPartPr/>
              <p14:nvPr/>
            </p14:nvContentPartPr>
            <p14:xfrm>
              <a:off x="2922583" y="2547103"/>
              <a:ext cx="9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6023045-BB16-5840-74ED-B01F70FDBF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8583" y="2439103"/>
                <a:ext cx="199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939B024-092B-7AAA-6BDA-F9E527F30A96}"/>
                  </a:ext>
                </a:extLst>
              </p14:cNvPr>
              <p14:cNvContentPartPr/>
              <p14:nvPr/>
            </p14:nvContentPartPr>
            <p14:xfrm>
              <a:off x="2988103" y="2367463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939B024-092B-7AAA-6BDA-F9E527F30A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4103" y="225946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DAB386A-E6F5-6A05-521C-8569C091C213}"/>
                  </a:ext>
                </a:extLst>
              </p14:cNvPr>
              <p14:cNvContentPartPr/>
              <p14:nvPr/>
            </p14:nvContentPartPr>
            <p14:xfrm>
              <a:off x="3052903" y="2530183"/>
              <a:ext cx="360" cy="68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DAB386A-E6F5-6A05-521C-8569C091C2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8903" y="2422543"/>
                <a:ext cx="1080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FF3D3A0-D293-FCE4-CE97-E5A19A972507}"/>
                  </a:ext>
                </a:extLst>
              </p14:cNvPr>
              <p14:cNvContentPartPr/>
              <p14:nvPr/>
            </p14:nvContentPartPr>
            <p14:xfrm>
              <a:off x="3085303" y="2448823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FF3D3A0-D293-FCE4-CE97-E5A19A9725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1663" y="23411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34ED297-80BF-5620-71AE-26E42778A3E2}"/>
                  </a:ext>
                </a:extLst>
              </p14:cNvPr>
              <p14:cNvContentPartPr/>
              <p14:nvPr/>
            </p14:nvContentPartPr>
            <p14:xfrm>
              <a:off x="2987383" y="2482663"/>
              <a:ext cx="108000" cy="206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34ED297-80BF-5620-71AE-26E42778A3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33383" y="2374663"/>
                <a:ext cx="21564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802BFF5-4677-4012-16CF-071946628D5A}"/>
                  </a:ext>
                </a:extLst>
              </p14:cNvPr>
              <p14:cNvContentPartPr/>
              <p14:nvPr/>
            </p14:nvContentPartPr>
            <p14:xfrm>
              <a:off x="3020143" y="2547103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802BFF5-4677-4012-16CF-071946628D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6143" y="243910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C1C4BFB-1177-4A60-CC99-A2240245A7DD}"/>
                  </a:ext>
                </a:extLst>
              </p14:cNvPr>
              <p14:cNvContentPartPr/>
              <p14:nvPr/>
            </p14:nvContentPartPr>
            <p14:xfrm>
              <a:off x="3020143" y="2547103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C1C4BFB-1177-4A60-CC99-A2240245A7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6143" y="243910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FB5AD88-CF94-A774-DDAD-0D2825DD378C}"/>
                  </a:ext>
                </a:extLst>
              </p14:cNvPr>
              <p14:cNvContentPartPr/>
              <p14:nvPr/>
            </p14:nvContentPartPr>
            <p14:xfrm>
              <a:off x="5845423" y="1142383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FB5AD88-CF94-A774-DDAD-0D2825DD378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55423" y="96238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427E3A6-1FBB-D417-D08A-F97EB7E0B2F1}"/>
                  </a:ext>
                </a:extLst>
              </p14:cNvPr>
              <p14:cNvContentPartPr/>
              <p14:nvPr/>
            </p14:nvContentPartPr>
            <p14:xfrm>
              <a:off x="2988103" y="2547103"/>
              <a:ext cx="101160" cy="1440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427E3A6-1FBB-D417-D08A-F97EB7E0B2F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98103" y="2367103"/>
                <a:ext cx="2808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49B6260-823D-F297-A7D2-8776FD3FCB81}"/>
                  </a:ext>
                </a:extLst>
              </p14:cNvPr>
              <p14:cNvContentPartPr/>
              <p14:nvPr/>
            </p14:nvContentPartPr>
            <p14:xfrm>
              <a:off x="3070903" y="2680663"/>
              <a:ext cx="15120" cy="295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49B6260-823D-F297-A7D2-8776FD3FCB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80903" y="2501023"/>
                <a:ext cx="1947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644E690-0B49-079B-670B-BC7D6CC6036A}"/>
                  </a:ext>
                </a:extLst>
              </p14:cNvPr>
              <p14:cNvContentPartPr/>
              <p14:nvPr/>
            </p14:nvContentPartPr>
            <p14:xfrm>
              <a:off x="3069463" y="2530183"/>
              <a:ext cx="3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644E690-0B49-079B-670B-BC7D6CC6036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79463" y="235054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7E2C224-E9F1-2C99-954E-BBAFC86DEB5D}"/>
                  </a:ext>
                </a:extLst>
              </p14:cNvPr>
              <p14:cNvContentPartPr/>
              <p14:nvPr/>
            </p14:nvContentPartPr>
            <p14:xfrm>
              <a:off x="3069463" y="2530183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7E2C224-E9F1-2C99-954E-BBAFC86DEB5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79463" y="235054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8D1F8DF-A150-0E64-938E-DACDAFF0AFD3}"/>
                  </a:ext>
                </a:extLst>
              </p14:cNvPr>
              <p14:cNvContentPartPr/>
              <p14:nvPr/>
            </p14:nvContentPartPr>
            <p14:xfrm>
              <a:off x="2596063" y="1991623"/>
              <a:ext cx="3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8D1F8DF-A150-0E64-938E-DACDAFF0AFD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06063" y="181162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EC9F273-0856-447F-9801-8260A582D2D8}"/>
                  </a:ext>
                </a:extLst>
              </p14:cNvPr>
              <p14:cNvContentPartPr/>
              <p14:nvPr/>
            </p14:nvContentPartPr>
            <p14:xfrm>
              <a:off x="734143" y="472783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EC9F273-0856-447F-9801-8260A582D2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4503" y="29278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33B898D-D558-144B-DF3B-BDE9BB865BA7}"/>
                  </a:ext>
                </a:extLst>
              </p14:cNvPr>
              <p14:cNvContentPartPr/>
              <p14:nvPr/>
            </p14:nvContentPartPr>
            <p14:xfrm>
              <a:off x="2579503" y="2269183"/>
              <a:ext cx="60120" cy="1526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33B898D-D558-144B-DF3B-BDE9BB865B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89503" y="2089543"/>
                <a:ext cx="23976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D24A3CE-C593-37FB-BD7E-4C5A8A2733AF}"/>
                  </a:ext>
                </a:extLst>
              </p14:cNvPr>
              <p14:cNvContentPartPr/>
              <p14:nvPr/>
            </p14:nvContentPartPr>
            <p14:xfrm>
              <a:off x="2539903" y="2331463"/>
              <a:ext cx="2752920" cy="4604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D24A3CE-C593-37FB-BD7E-4C5A8A2733A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50263" y="2151463"/>
                <a:ext cx="293256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1BF9CE1-EF8B-756B-35B9-049C7C386112}"/>
                  </a:ext>
                </a:extLst>
              </p14:cNvPr>
              <p14:cNvContentPartPr/>
              <p14:nvPr/>
            </p14:nvContentPartPr>
            <p14:xfrm>
              <a:off x="3118063" y="2318143"/>
              <a:ext cx="36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1BF9CE1-EF8B-756B-35B9-049C7C38611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28423" y="213814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11770C54-3C7B-F76F-7415-E033D0FE607D}"/>
                  </a:ext>
                </a:extLst>
              </p14:cNvPr>
              <p14:cNvContentPartPr/>
              <p14:nvPr/>
            </p14:nvContentPartPr>
            <p14:xfrm>
              <a:off x="3118063" y="2318143"/>
              <a:ext cx="684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11770C54-3C7B-F76F-7415-E033D0FE60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28423" y="2138143"/>
                <a:ext cx="1864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C70ABD9-F614-4EBF-FC0A-0921304AF057}"/>
                  </a:ext>
                </a:extLst>
              </p14:cNvPr>
              <p14:cNvContentPartPr/>
              <p14:nvPr/>
            </p14:nvContentPartPr>
            <p14:xfrm>
              <a:off x="4310383" y="3020503"/>
              <a:ext cx="3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C70ABD9-F614-4EBF-FC0A-0921304AF05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01743" y="30115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539414C-648B-EB87-F1BA-138F7CF21038}"/>
                  </a:ext>
                </a:extLst>
              </p14:cNvPr>
              <p14:cNvContentPartPr/>
              <p14:nvPr/>
            </p14:nvContentPartPr>
            <p14:xfrm>
              <a:off x="10302943" y="2416063"/>
              <a:ext cx="36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539414C-648B-EB87-F1BA-138F7CF2103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240303" y="23534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EA7FD10-914F-59A5-3F82-2BF04C71D6A9}"/>
                  </a:ext>
                </a:extLst>
              </p14:cNvPr>
              <p14:cNvContentPartPr/>
              <p14:nvPr/>
            </p14:nvContentPartPr>
            <p14:xfrm>
              <a:off x="2938063" y="2430463"/>
              <a:ext cx="181080" cy="29772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EA7FD10-914F-59A5-3F82-2BF04C71D6A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875423" y="2367463"/>
                <a:ext cx="3067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31B5B9C-3B27-4CC5-182A-A551BE7D9291}"/>
                  </a:ext>
                </a:extLst>
              </p14:cNvPr>
              <p14:cNvContentPartPr/>
              <p14:nvPr/>
            </p14:nvContentPartPr>
            <p14:xfrm>
              <a:off x="10253623" y="2432263"/>
              <a:ext cx="36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31B5B9C-3B27-4CC5-182A-A551BE7D9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190623" y="23692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FC7F8283-CDEB-B71F-B566-1EF57F0F2016}"/>
                  </a:ext>
                </a:extLst>
              </p14:cNvPr>
              <p14:cNvContentPartPr/>
              <p14:nvPr/>
            </p14:nvContentPartPr>
            <p14:xfrm>
              <a:off x="832423" y="718303"/>
              <a:ext cx="20883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FC7F8283-CDEB-B71F-B566-1EF57F0F20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0783" y="574303"/>
                <a:ext cx="223200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279C9DE-4106-47DA-172B-B0EF40716863}"/>
              </a:ext>
            </a:extLst>
          </p:cNvPr>
          <p:cNvSpPr txBox="1"/>
          <p:nvPr/>
        </p:nvSpPr>
        <p:spPr>
          <a:xfrm>
            <a:off x="8816717" y="3895203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5797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D921F02-F19B-3C84-1F42-3AAC4350C7A8}"/>
                  </a:ext>
                </a:extLst>
              </p14:cNvPr>
              <p14:cNvContentPartPr/>
              <p14:nvPr/>
            </p14:nvContentPartPr>
            <p14:xfrm>
              <a:off x="4032823" y="3608023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D921F02-F19B-3C84-1F42-3AAC4350C7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9823" y="3545023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12690AE-6F9A-45FB-0348-07C797E96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09" y="353540"/>
            <a:ext cx="7373320" cy="62376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667A18-2C6A-017E-25D8-924B7796C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781" y="1541623"/>
            <a:ext cx="3277976" cy="35301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9153F32-42F5-D039-342D-7632DC31ADA3}"/>
                  </a:ext>
                </a:extLst>
              </p14:cNvPr>
              <p14:cNvContentPartPr/>
              <p14:nvPr/>
            </p14:nvContentPartPr>
            <p14:xfrm>
              <a:off x="799663" y="522463"/>
              <a:ext cx="133740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9153F32-42F5-D039-342D-7632DC31AD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023" y="378463"/>
                <a:ext cx="148104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912076D-1AAA-6F92-325C-3C3E72819837}"/>
              </a:ext>
            </a:extLst>
          </p:cNvPr>
          <p:cNvSpPr txBox="1"/>
          <p:nvPr/>
        </p:nvSpPr>
        <p:spPr>
          <a:xfrm>
            <a:off x="8307781" y="1172291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334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D48659C-F4F1-E727-AC19-94045E65A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9" y="552049"/>
            <a:ext cx="11411713" cy="482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6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741B13-E21C-40C9-027A-58547E42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8" y="456784"/>
            <a:ext cx="8551678" cy="5252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DD167D-E992-74B1-4D2A-6D8E9823A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606" y="1875227"/>
            <a:ext cx="2974970" cy="12076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89A6DE2-5C35-9B62-096A-C6F508E0E995}"/>
                  </a:ext>
                </a:extLst>
              </p14:cNvPr>
              <p14:cNvContentPartPr/>
              <p14:nvPr/>
            </p14:nvContentPartPr>
            <p14:xfrm>
              <a:off x="783103" y="652783"/>
              <a:ext cx="20656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89A6DE2-5C35-9B62-096A-C6F508E0E9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463" y="509143"/>
                <a:ext cx="220932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721EF62-380E-9F5A-B46F-76832FA10BF1}"/>
              </a:ext>
            </a:extLst>
          </p:cNvPr>
          <p:cNvSpPr txBox="1"/>
          <p:nvPr/>
        </p:nvSpPr>
        <p:spPr>
          <a:xfrm>
            <a:off x="8978606" y="1505895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0783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C5045D-51E1-4FD4-8C25-BD96B6E46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1" y="422949"/>
            <a:ext cx="9968352" cy="52782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825622-B73D-2E10-36BB-FC82378DB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240" y="1045687"/>
            <a:ext cx="3208469" cy="34305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DE0526-F5E5-AD0C-BD6F-54D8DAE79CC4}"/>
              </a:ext>
            </a:extLst>
          </p:cNvPr>
          <p:cNvSpPr txBox="1"/>
          <p:nvPr/>
        </p:nvSpPr>
        <p:spPr>
          <a:xfrm>
            <a:off x="8583240" y="546932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4407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함수의 특이사항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2907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3F334F-6962-55E7-4BEF-D8BE0EA4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2" y="471265"/>
            <a:ext cx="11374796" cy="55703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7D1C3E8-1566-FCEA-5307-B72F5046EE34}"/>
                  </a:ext>
                </a:extLst>
              </p14:cNvPr>
              <p14:cNvContentPartPr/>
              <p14:nvPr/>
            </p14:nvContentPartPr>
            <p14:xfrm>
              <a:off x="783103" y="636583"/>
              <a:ext cx="222048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7D1C3E8-1566-FCEA-5307-B72F5046EE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463" y="492943"/>
                <a:ext cx="2364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C2D6076-5025-DCC1-BAF9-68A98D08A4B5}"/>
                  </a:ext>
                </a:extLst>
              </p14:cNvPr>
              <p14:cNvContentPartPr/>
              <p14:nvPr/>
            </p14:nvContentPartPr>
            <p14:xfrm>
              <a:off x="767263" y="1844743"/>
              <a:ext cx="10929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C2D6076-5025-DCC1-BAF9-68A98D08A4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5263" y="1701103"/>
                <a:ext cx="12366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371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B198A5-A6B4-2BBA-6E69-FF0BF5C9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62" y="418154"/>
            <a:ext cx="7380514" cy="60969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01A584-0A5A-D050-DB74-F1DCD4C12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422" y="4634542"/>
            <a:ext cx="3822216" cy="1749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7E4DFE-962E-A2FC-6526-0981DCF1F684}"/>
              </a:ext>
            </a:extLst>
          </p:cNvPr>
          <p:cNvSpPr txBox="1"/>
          <p:nvPr/>
        </p:nvSpPr>
        <p:spPr>
          <a:xfrm>
            <a:off x="7844876" y="4144558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19907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9B249D-337C-7C57-98C8-2DD9E008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09" y="481557"/>
            <a:ext cx="11298820" cy="52987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A1E6B21-362C-CAE4-8315-DA7E0CDC2F97}"/>
                  </a:ext>
                </a:extLst>
              </p14:cNvPr>
              <p14:cNvContentPartPr/>
              <p14:nvPr/>
            </p14:nvContentPartPr>
            <p14:xfrm>
              <a:off x="1093783" y="767263"/>
              <a:ext cx="35906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A1E6B21-362C-CAE4-8315-DA7E0CDC2F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783" y="623263"/>
                <a:ext cx="373428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645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함수와 인수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5D22E8-6BAA-3385-A82E-115B4999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71" y="469226"/>
            <a:ext cx="11453058" cy="521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64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B8526-AFDC-761C-5194-D491B9530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5" y="428525"/>
            <a:ext cx="11364570" cy="46322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C22B8A8-B3C4-851E-FE73-9237426457EE}"/>
                  </a:ext>
                </a:extLst>
              </p14:cNvPr>
              <p14:cNvContentPartPr/>
              <p14:nvPr/>
            </p14:nvContentPartPr>
            <p14:xfrm>
              <a:off x="6008143" y="-196097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C22B8A8-B3C4-851E-FE73-9237426457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8503" y="-37609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AAA062F-73DC-7643-9624-88D009B59A52}"/>
                  </a:ext>
                </a:extLst>
              </p14:cNvPr>
              <p14:cNvContentPartPr/>
              <p14:nvPr/>
            </p14:nvContentPartPr>
            <p14:xfrm>
              <a:off x="8653783" y="800023"/>
              <a:ext cx="847440" cy="172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AAA062F-73DC-7643-9624-88D009B59A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64143" y="620023"/>
                <a:ext cx="10270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BB6288D-C2C1-46A1-F328-1E7680707258}"/>
                  </a:ext>
                </a:extLst>
              </p14:cNvPr>
              <p14:cNvContentPartPr/>
              <p14:nvPr/>
            </p14:nvContentPartPr>
            <p14:xfrm>
              <a:off x="6465703" y="1354063"/>
              <a:ext cx="1305000" cy="34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BB6288D-C2C1-46A1-F328-1E76807072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75703" y="1174063"/>
                <a:ext cx="14846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08460F1-0EB9-B12B-EED9-803094BBAE5A}"/>
                  </a:ext>
                </a:extLst>
              </p14:cNvPr>
              <p14:cNvContentPartPr/>
              <p14:nvPr/>
            </p14:nvContentPartPr>
            <p14:xfrm>
              <a:off x="8604463" y="1926103"/>
              <a:ext cx="8967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08460F1-0EB9-B12B-EED9-803094BBAE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14823" y="1746463"/>
                <a:ext cx="10764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35F7508-FE8A-56DB-4E70-D311E896B8EB}"/>
                  </a:ext>
                </a:extLst>
              </p14:cNvPr>
              <p14:cNvContentPartPr/>
              <p14:nvPr/>
            </p14:nvContentPartPr>
            <p14:xfrm>
              <a:off x="6351223" y="2465023"/>
              <a:ext cx="1435680" cy="342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35F7508-FE8A-56DB-4E70-D311E896B8E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61583" y="2285023"/>
                <a:ext cx="16153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8F4109C-A4F7-3A94-1303-2021D8C752E1}"/>
                  </a:ext>
                </a:extLst>
              </p14:cNvPr>
              <p14:cNvContentPartPr/>
              <p14:nvPr/>
            </p14:nvContentPartPr>
            <p14:xfrm>
              <a:off x="8653783" y="4140463"/>
              <a:ext cx="857160" cy="68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8F4109C-A4F7-3A94-1303-2021D8C752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64143" y="3960823"/>
                <a:ext cx="10368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6E388F3-357A-0922-A744-9C7B29773AFE}"/>
                  </a:ext>
                </a:extLst>
              </p14:cNvPr>
              <p14:cNvContentPartPr/>
              <p14:nvPr/>
            </p14:nvContentPartPr>
            <p14:xfrm>
              <a:off x="6449503" y="4669303"/>
              <a:ext cx="1370160" cy="345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6E388F3-357A-0922-A744-9C7B29773AF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59503" y="4489663"/>
                <a:ext cx="15498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1A37FC1-2F5B-A896-B9F5-01C208FE8BED}"/>
                  </a:ext>
                </a:extLst>
              </p14:cNvPr>
              <p14:cNvContentPartPr/>
              <p14:nvPr/>
            </p14:nvContentPartPr>
            <p14:xfrm>
              <a:off x="8637223" y="3036343"/>
              <a:ext cx="887040" cy="270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1A37FC1-2F5B-A896-B9F5-01C208FE8B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47583" y="2856703"/>
                <a:ext cx="10666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A04B7439-548C-D650-FF67-E4BB026D6199}"/>
                  </a:ext>
                </a:extLst>
              </p14:cNvPr>
              <p14:cNvContentPartPr/>
              <p14:nvPr/>
            </p14:nvContentPartPr>
            <p14:xfrm>
              <a:off x="6416743" y="3575623"/>
              <a:ext cx="14025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A04B7439-548C-D650-FF67-E4BB026D619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27103" y="3395983"/>
                <a:ext cx="15822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68AEE359-6620-A2A8-0288-729B4337721E}"/>
                  </a:ext>
                </a:extLst>
              </p14:cNvPr>
              <p14:cNvContentPartPr/>
              <p14:nvPr/>
            </p14:nvContentPartPr>
            <p14:xfrm>
              <a:off x="685543" y="6122623"/>
              <a:ext cx="52128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68AEE359-6620-A2A8-0288-729B4337721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5543" y="5942983"/>
                <a:ext cx="7009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03F44CE1-606F-050F-E141-734E78100D6E}"/>
                  </a:ext>
                </a:extLst>
              </p14:cNvPr>
              <p14:cNvContentPartPr/>
              <p14:nvPr/>
            </p14:nvContentPartPr>
            <p14:xfrm>
              <a:off x="636583" y="5502343"/>
              <a:ext cx="58608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03F44CE1-606F-050F-E141-734E78100D6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6943" y="5322703"/>
                <a:ext cx="76572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967BC24-08C7-D8EA-594E-5D4CAE43E9D9}"/>
              </a:ext>
            </a:extLst>
          </p:cNvPr>
          <p:cNvSpPr txBox="1"/>
          <p:nvPr/>
        </p:nvSpPr>
        <p:spPr>
          <a:xfrm>
            <a:off x="1632857" y="5295408"/>
            <a:ext cx="5502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전역변수 값을 대입 받은 결과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지역변수 값을 대입 받은 결과</a:t>
            </a:r>
          </a:p>
        </p:txBody>
      </p:sp>
    </p:spTree>
    <p:extLst>
      <p:ext uri="{BB962C8B-B14F-4D97-AF65-F5344CB8AC3E}">
        <p14:creationId xmlns:p14="http://schemas.microsoft.com/office/powerpoint/2010/main" val="3812868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7BEB65-334F-3D27-8231-7C26CE44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87" y="538731"/>
            <a:ext cx="11473225" cy="35760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14DB33E-632E-8053-3A8F-16F61EAAEDF0}"/>
                  </a:ext>
                </a:extLst>
              </p14:cNvPr>
              <p14:cNvContentPartPr/>
              <p14:nvPr/>
            </p14:nvContentPartPr>
            <p14:xfrm>
              <a:off x="832423" y="701743"/>
              <a:ext cx="14349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14DB33E-632E-8053-3A8F-16F61EAAED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783" y="558103"/>
                <a:ext cx="15786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C45A925-89AC-3ED4-F356-9B87FD8C71F2}"/>
                  </a:ext>
                </a:extLst>
              </p14:cNvPr>
              <p14:cNvContentPartPr/>
              <p14:nvPr/>
            </p14:nvContentPartPr>
            <p14:xfrm>
              <a:off x="3101863" y="2351263"/>
              <a:ext cx="2970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C45A925-89AC-3ED4-F356-9B87FD8C71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9863" y="2207263"/>
                <a:ext cx="311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4E3362E-46D4-1A74-C7E2-4A8899944235}"/>
                  </a:ext>
                </a:extLst>
              </p14:cNvPr>
              <p14:cNvContentPartPr/>
              <p14:nvPr/>
            </p14:nvContentPartPr>
            <p14:xfrm>
              <a:off x="6122623" y="2351263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4E3362E-46D4-1A74-C7E2-4A88999442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50983" y="2207263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C8910B6-95FF-36D3-9F7F-06F654511AF1}"/>
                  </a:ext>
                </a:extLst>
              </p14:cNvPr>
              <p14:cNvContentPartPr/>
              <p14:nvPr/>
            </p14:nvContentPartPr>
            <p14:xfrm>
              <a:off x="3036343" y="2351263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C8910B6-95FF-36D3-9F7F-06F654511A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4703" y="2207263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37C3751-20B5-8716-ACF8-779F0F8A6192}"/>
                  </a:ext>
                </a:extLst>
              </p14:cNvPr>
              <p14:cNvContentPartPr/>
              <p14:nvPr/>
            </p14:nvContentPartPr>
            <p14:xfrm>
              <a:off x="4881703" y="3820783"/>
              <a:ext cx="679464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37C3751-20B5-8716-ACF8-779F0F8A61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09703" y="3676783"/>
                <a:ext cx="693828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103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624D59-F21D-01F8-6075-35FFFBEE8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1" y="400583"/>
            <a:ext cx="9178335" cy="42435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E6ACFA-2C9F-705E-58A0-1F532B0B3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51" y="4677858"/>
            <a:ext cx="6141220" cy="17795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144EAD-F957-A84F-C9F4-DE19EC72F118}"/>
              </a:ext>
            </a:extLst>
          </p:cNvPr>
          <p:cNvSpPr txBox="1"/>
          <p:nvPr/>
        </p:nvSpPr>
        <p:spPr>
          <a:xfrm>
            <a:off x="6767199" y="4677858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83342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7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강 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BF96FE-30DD-AB0B-B297-17DD85418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" y="383189"/>
            <a:ext cx="8179476" cy="614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8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279AE5-E0B3-8C09-15E8-C3EFA4DC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68" y="546064"/>
            <a:ext cx="11380932" cy="27276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36994B-0816-F819-F5C4-3C14BF445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68" y="3735240"/>
            <a:ext cx="7757838" cy="19362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7B6B962-8870-24C1-8D25-1CD0CAAF687A}"/>
                  </a:ext>
                </a:extLst>
              </p14:cNvPr>
              <p14:cNvContentPartPr/>
              <p14:nvPr/>
            </p14:nvContentPartPr>
            <p14:xfrm>
              <a:off x="864463" y="1077583"/>
              <a:ext cx="4564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7B6B962-8870-24C1-8D25-1CD0CAAF68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823" y="933583"/>
                <a:ext cx="600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79AE5DB-A80F-8A08-488B-857A6BC9BF74}"/>
                  </a:ext>
                </a:extLst>
              </p14:cNvPr>
              <p14:cNvContentPartPr/>
              <p14:nvPr/>
            </p14:nvContentPartPr>
            <p14:xfrm>
              <a:off x="832423" y="2742943"/>
              <a:ext cx="275832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79AE5DB-A80F-8A08-488B-857A6BC9BF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783" y="2599303"/>
                <a:ext cx="29019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06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D2B35F-23AC-D59B-0B61-C67862BD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31" y="328307"/>
            <a:ext cx="6663424" cy="62291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900FC5-013B-8A43-DCC7-44035F0C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705" y="1133155"/>
            <a:ext cx="3678646" cy="53730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84E623-D166-9711-74BB-0D522CC42ADC}"/>
              </a:ext>
            </a:extLst>
          </p:cNvPr>
          <p:cNvSpPr txBox="1"/>
          <p:nvPr/>
        </p:nvSpPr>
        <p:spPr>
          <a:xfrm>
            <a:off x="7604705" y="763823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952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2C832B-A34C-4F8D-08DC-98072DBF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89" y="672276"/>
            <a:ext cx="8285951" cy="47476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3A716D-410C-EF0B-3C88-B61699052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440" y="939020"/>
            <a:ext cx="3206200" cy="4480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C6299C-D6A5-2C96-0458-D71C957FFB9D}"/>
              </a:ext>
            </a:extLst>
          </p:cNvPr>
          <p:cNvSpPr txBox="1"/>
          <p:nvPr/>
        </p:nvSpPr>
        <p:spPr>
          <a:xfrm>
            <a:off x="8772440" y="569688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293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2231A4-52EA-62BE-DE6E-7DBBD7F9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49" y="378169"/>
            <a:ext cx="7378115" cy="60687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DDAFF9-D89E-DC9B-6ACF-E5A287FA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735" y="1407284"/>
            <a:ext cx="3474116" cy="50396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943FC0A-EFF0-04B4-013C-42D7E25497DE}"/>
                  </a:ext>
                </a:extLst>
              </p14:cNvPr>
              <p14:cNvContentPartPr/>
              <p14:nvPr/>
            </p14:nvContentPartPr>
            <p14:xfrm>
              <a:off x="795985" y="538014"/>
              <a:ext cx="4802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943FC0A-EFF0-04B4-013C-42D7E25497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985" y="394374"/>
                <a:ext cx="62388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4DB8448-B056-E333-FA7D-87646A3FE0A4}"/>
              </a:ext>
            </a:extLst>
          </p:cNvPr>
          <p:cNvSpPr txBox="1"/>
          <p:nvPr/>
        </p:nvSpPr>
        <p:spPr>
          <a:xfrm>
            <a:off x="8268735" y="1037952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0372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98E143-C34F-A523-0D83-DB5B93EE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06" y="4861950"/>
            <a:ext cx="6235625" cy="16457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17C8D2-3A88-9E74-8812-89305EC6E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6" y="350283"/>
            <a:ext cx="9527466" cy="44902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B4BB43-A9BF-55D5-839F-FC103E65F871}"/>
              </a:ext>
            </a:extLst>
          </p:cNvPr>
          <p:cNvSpPr txBox="1"/>
          <p:nvPr/>
        </p:nvSpPr>
        <p:spPr>
          <a:xfrm>
            <a:off x="6412475" y="4840501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391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9DA58-0BE1-B075-6255-0E5067A2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6" y="371589"/>
            <a:ext cx="9476599" cy="4518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3EA974-1EB5-8838-7680-8E0E3FF1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36" y="4971160"/>
            <a:ext cx="5965304" cy="15152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7E6C58-1279-D8D9-48EA-B0DEEB7B6F88}"/>
              </a:ext>
            </a:extLst>
          </p:cNvPr>
          <p:cNvSpPr txBox="1"/>
          <p:nvPr/>
        </p:nvSpPr>
        <p:spPr>
          <a:xfrm>
            <a:off x="6207523" y="4971160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7635806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6851</TotalTime>
  <Words>133</Words>
  <Application>Microsoft Office PowerPoint</Application>
  <PresentationFormat>와이드스크린</PresentationFormat>
  <Paragraphs>33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D2Coding</vt:lpstr>
      <vt:lpstr>맑은 고딕</vt:lpstr>
      <vt:lpstr>Arial</vt:lpstr>
      <vt:lpstr>Corbel</vt:lpstr>
      <vt:lpstr>기본</vt:lpstr>
      <vt:lpstr>python 7강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333</cp:revision>
  <dcterms:created xsi:type="dcterms:W3CDTF">2023-03-17T06:49:37Z</dcterms:created>
  <dcterms:modified xsi:type="dcterms:W3CDTF">2023-05-07T00:45:57Z</dcterms:modified>
</cp:coreProperties>
</file>