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88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66" r:id="rId21"/>
    <p:sldId id="267" r:id="rId22"/>
    <p:sldId id="275" r:id="rId23"/>
    <p:sldId id="276" r:id="rId24"/>
    <p:sldId id="279" r:id="rId25"/>
    <p:sldId id="280" r:id="rId26"/>
    <p:sldId id="289" r:id="rId27"/>
    <p:sldId id="281" r:id="rId28"/>
    <p:sldId id="277" r:id="rId29"/>
    <p:sldId id="278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19.57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0,8 0,5 0,4 0,2 0,0 0,0 0,0 0,0 0,-8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5.2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24575,'38'-1'0,"-4"0"0,0 2 0,0 1 0,0 1 0,42 10 0,-30-3 0,0-1 0,93 4 0,97-15 0,-89-1 0,1214 3 0,-1354 0 0,0 1 0,-1-1 0,1 1 0,0 0 0,0 1 0,-1 0 0,1 0 0,-1 0 0,0 1 0,1 0 0,-1 0 0,8 6 0,-11-6 0,0-1 0,-1 0 0,1 1 0,0 0 0,-1 0 0,0-1 0,0 1 0,1 1 0,-2-1 0,1 0 0,0 0 0,-1 1 0,1-1 0,-1 1 0,0-1 0,0 1 0,-1 0 0,1-1 0,-1 1 0,0 0 0,0 0 0,0-1 0,0 1 0,-1 5 0,-1-3 0,0-1 0,0 0 0,0 0 0,0 0 0,-1-1 0,0 1 0,0-1 0,0 1 0,-1-1 0,1 0 0,-1 0 0,0 0 0,0-1 0,0 1 0,-1-1 0,1 0 0,-1 0 0,0-1 0,1 1 0,-1-1 0,-9 2 0,-4 3 0,-2-1 0,1-2 0,0 0 0,-31 3 0,-121-6 0,126-3 0,-1 2 0,1 2 0,-67 12 0,-205 43 0,231-46 0,-1-3 0,0-4 0,-93-8 0,28 1 0,42 1 0,-140 5 0,121 18 0,84-12 0,-54 4 0,-35-11-1365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6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0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7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6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24575,'1454'0'0,"-1443"0"0,0 0 0,-1 1 0,1 0 0,19 5 0,-26-5 0,-1 0 0,0 0 0,1 1 0,-1-1 0,0 1 0,0 0 0,0 0 0,0 0 0,-1 0 0,1 1 0,-1-1 0,1 1 0,-1 0 0,0-1 0,0 1 0,0 0 0,0 0 0,3 6 0,61 187-1365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08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24575,'1453'0'-1365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23.3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 24575,'85'-1'0,"-3"0"0,84 9 0,-140-5 0,-1 1 0,1 1 0,-1 2 0,0 0 0,-1 2 0,0 0 0,34 19 0,-39-14 0,0 0 0,-1 2 0,0 0 0,-2 0 0,0 2 0,-1 0 0,0 1 0,13 23 0,-27-40 0,0-1 0,0 1 0,0-1 0,0 1 0,0 0 0,0 0 0,-1-1 0,1 1 0,-1 0 0,1 0 0,-1 0 0,1 0 0,-1 0 0,0-1 0,0 1 0,0 0 0,0 0 0,0 0 0,-1 0 0,1 0 0,0 0 0,-1 0 0,0 2 0,-1-2 0,0 0 0,1 0 0,-1-1 0,0 1 0,0 0 0,0-1 0,0 1 0,0-1 0,0 0 0,-1 0 0,1 0 0,0 0 0,-1 0 0,1 0 0,-4 0 0,-13 2 0,0 0 0,0-2 0,-35-1 0,38 0 0,-14 0 0,-49-1 0,73 1 0,1-1 0,0 0 0,0 0 0,0 0 0,0 0 0,0-1 0,0 0 0,0 0 0,1 0 0,-1-1 0,-7-5 0,11 7 0,0 1 0,0-1 0,1 0 0,-1 0 0,0 0 0,0 0 0,1 0 0,-1 0 0,1 0 0,-1 0 0,1 0 0,-1 0 0,1-1 0,0 1 0,-1 0 0,1 0 0,0 0 0,0-1 0,0 1 0,0 0 0,0 0 0,0 0 0,0-1 0,0 1 0,1-1 0,0-2 0,0 1 0,1 0 0,-1 0 0,1 0 0,0 0 0,0 1 0,0-1 0,0 0 0,3-2 0,4-3 0,0 0 0,1 0 0,0 1 0,12-7 0,1 3 0,0 1 0,1 1 0,0 1 0,0 2 0,1 0 0,47-5 0,-24 8 0,0 1 0,84 9 0,-123-6 0,0 0 0,0 1 0,0 0 0,0 0 0,17 8 0,-25-10 0,-1 0 0,0 0 0,1 0 0,-1 0 0,0 0 0,0 0 0,1 0 0,-1 1 0,0-1 0,1 0 0,-1 0 0,0 0 0,0 0 0,1 0 0,-1 1 0,0-1 0,0 0 0,1 0 0,-1 1 0,0-1 0,0 0 0,0 0 0,1 1 0,-1-1 0,0 0 0,0 0 0,0 1 0,0-1 0,0 0 0,1 1 0,-1-1 0,0 0 0,0 1 0,0-1 0,0 0 0,0 1 0,0-1 0,0 0 0,0 1 0,0-1 0,-1 0 0,1 0 0,0 1 0,0-1 0,0 0 0,0 1 0,0-1 0,-1 1 0,-19 7 0,-27-2 0,36-7 0,-1 0 0,1-1 0,-1-1 0,1 1 0,0-2 0,0 1 0,1-2 0,-15-7 0,21 10 0,-1 0 0,1 0 0,0-1 0,0 0 0,1 0 0,-1 0 0,1 0 0,-1 0 0,1-1 0,0 1 0,0-1 0,0 0 0,1 0 0,-1 0 0,1 0 0,0-1 0,0 1 0,1 0 0,-1-1 0,1 0 0,0 1 0,-1-7 0,2 9 0,0 0 0,1 0 0,-1 0 0,0 0 0,0 0 0,1 0 0,-1 0 0,1 1 0,0-1 0,0 0 0,-1 0 0,1 1 0,0-1 0,0 0 0,1 1 0,-1-1 0,0 1 0,0-1 0,1 1 0,-1 0 0,1-1 0,-1 1 0,1 0 0,0 0 0,-1 0 0,1 0 0,0 1 0,0-1 0,-1 0 0,1 1 0,0-1 0,0 1 0,0 0 0,0-1 0,0 1 0,0 0 0,0 0 0,2 1 0,11-1 0,1 1 0,-1 1 0,0 1 0,15 4 0,-6-2 0,86 22 0,-80-17 0,1-2 0,0-2 0,41 5 0,18-12 0,-57-1 0,-1 2 0,61 7 0,-84-5 0,-1-1 0,0 1 0,0 1 0,0-1 0,0 1 0,0 1 0,-1-1 0,1 1 0,-1 1 0,0-1 0,-1 1 0,1 1 0,-1-1 0,0 1 0,10 12 0,-12-13 0,0 0 0,-1 0 0,0 0 0,0 0 0,-1 1 0,0-1 0,0 1 0,0 0 0,0 0 0,-1-1 0,0 1 0,0 0 0,0 0 0,-1 0 0,0 0 0,0 0 0,-1 0 0,-1 8 0,0-7 0,-1 1 0,0 0 0,0-1 0,-1 0 0,0 1 0,0-2 0,0 1 0,-1 0 0,0-1 0,0 0 0,-1 0 0,-11 9 0,5-5 0,0-1 0,0-1 0,-1 0 0,0 0 0,0-2 0,-25 10 0,29-14 0,1 1 0,-1-1 0,0 0 0,0-1 0,0 0 0,0-1 0,0 0 0,0 0 0,0 0 0,1-2 0,-1 1 0,-11-4 0,0-6 0,20 11 0,0-1 0,0 1 0,0-1 0,0 1 0,0 0 0,0-1 0,0 1 0,0-1 0,0 1 0,0 0 0,0-1 0,1 1 0,-1-1 0,0 1 0,0 0 0,0-1 0,0 1 0,1 0 0,-1-1 0,0 1 0,0 0 0,0-1 0,1 1 0,-1 0 0,0 0 0,1-1 0,-1 1 0,0 0 0,1 0 0,-1-1 0,1 1 0,3-2 0,0 0 0,1 0 0,-1 0 0,1 0 0,-1 1 0,10-2 0,31-6 0,-1-2 0,0-2 0,-1-2 0,0-2 0,52-28 0,-72 35 0,-1 2 0,1 1 0,27-5 0,41-14 0,-65 11 0,-26 14 0,1 0 0,-1 1 0,1-1 0,-1 1 0,0-1 0,1 0 0,-1 0 0,0 1 0,1-1 0,-1 0 0,0 0 0,0 1 0,0-1 0,0 0 0,0 0 0,1 1 0,-1-1 0,-1 0 0,1 0 0,0 1 0,0-2 0,-2-2 0,0 1 0,0 0 0,0 0 0,0 0 0,0 0 0,-1 0 0,1 1 0,-1-1 0,0 1 0,0 0 0,0 0 0,-3-3 0,0 2 0,1-1 0,-1-1 0,1 1 0,0-1 0,0 0 0,1 0 0,-6-7 0,10 11 0,-1 1 0,1-1 0,0 0 0,-1 0 0,1 1 0,0-1 0,0 0 0,-1 0 0,1 0 0,0 0 0,0 1 0,0-1 0,0 0 0,0 0 0,0 0 0,0 0 0,0 1 0,0-1 0,0 0 0,1 0 0,-1 0 0,0 1 0,1-1 0,-1 0 0,1-1 0,1 1 0,-1-1 0,1 1 0,0 0 0,0 0 0,0-1 0,0 1 0,0 0 0,0 1 0,0-1 0,0 0 0,0 0 0,0 1 0,0 0 0,4-1 0,48-5 0,0 3 0,95 7 0,-39 0 0,-1-6 0,99 5 0,-205-3 0,0 0 0,0 1 0,1-1 0,-1 1 0,0-1 0,0 1 0,0 0 0,0 0 0,0 0 0,0 1 0,0-1 0,0 1 0,0-1 0,0 1 0,-1 0 0,1 0 0,-1 1 0,1-1 0,-1 0 0,4 6 0,-5-5 0,-1-1 0,1 1 0,0 0 0,-1 0 0,0 0 0,1 0 0,-1 0 0,0 0 0,-1 0 0,1 0 0,0 0 0,-1 0 0,0 0 0,0 0 0,0 0 0,0 0 0,0-1 0,0 1 0,-1 0 0,1-1 0,-1 1 0,-3 3 0,-3 5 0,-2-1 0,1 1 0,-1-1 0,-1-1 0,1 0 0,-2 0 0,-13 7 0,-92 48 0,93-52 0,-35 18 0,-2-2 0,-1-4 0,-1-2 0,-82 18 0,173-41 0,5 1 0,47-5 0,20-13 0,0-5 0,-2-3 0,-1-6 0,122-55 0,-172 59 0,-1-1 0,83-70 0,-96 72 0,-23 19 0,0-1 0,1 1 0,0 1 0,1 0 0,-1 0 0,1 1 0,1 1 0,-1 0 0,1 1 0,-1 0 0,1 0 0,1 2 0,-1 0 0,20-1 0,-21 2 0,13 0 0,0 0 0,-1 1 0,1 2 0,29 5 0,-49-6 0,1 0 0,-1 0 0,0 1 0,0 0 0,1 0 0,-1 0 0,-1 1 0,1-1 0,0 1 0,0 0 0,-1 1 0,0-1 0,0 1 0,0 0 0,0 0 0,0 0 0,-1 0 0,0 1 0,0-1 0,0 1 0,0 0 0,-1 0 0,0 0 0,3 10 0,1 19 0,-2 0 0,-2 1 0,-1-1 0,-1 1 0,-9 58 0,8-88 7,1 0 0,-1-1 0,0 1 0,-1-1 0,1 1 1,-1-1-1,0 0 0,0 0 0,0 0 0,0 0 0,-1 0 0,1 0 0,-1-1 0,0 1 0,0-1 0,-5 4 0,6-5-62,0-1 0,-1 1 0,1-1 0,-1 0 0,0 0 0,1 0 0,-1 0 0,0 0 0,0-1 0,0 1 0,1-1 0,-1 0 0,0 1 0,0-1 0,0-1 0,0 1 0,0 0 0,1-1 0,-1 1 0,0-1 0,0 0 0,1 0 0,-1 0 0,0 0 0,1-1 0,-3-1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7:41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6:59:19.27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0,'1449'0,"-1414"0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6:59:37.61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0,'11077'0,"-11043"0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0.51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1,'8'0,"10"0,10 0,7 0,6 0,4 0,2 0,0 0,1 0,-2 0,1 0,-9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18.61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1,'14907'0,"-14878"0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28.13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1,'17963'0,"-17927"0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0:48.66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0,'3531'0,"-3504"0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31.63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1,'1899'0,"-1863"0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36.26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1,'3016'0,"-2981"0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42.105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0,'2534'0,"-2498"0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1:56.277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0,'13017'0,"-12981"0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2:20.386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1,'18986'0,"-17242"0,-1711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06.81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1,'10438'0,"-10405"0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18.890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1,'5084'0,"-5049"0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1.71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29,'8'0,"10"0,17 0,12 0,4 0,1 0,1 0,-2 0,-2 0,6-8,2-2,-9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26.78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1,'7137'0,"-4868"0,3321 0,-5555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41.58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1,'21104'0,"-18542"0,-2535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52.28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0,'7418'0,"-7394"0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3:56.86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0,'3729'0,"-3697"0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11.71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1,'1803'0,"-1775"0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24.829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1,'5466'0,"-5427"0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28.374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1,'3560'0,"-3529"0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4:31.268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1,'4961'0,"-4935"0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5:48.503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1,'2429'0,"-2394"0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02.521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1,'3473'0,"-2736"0,-706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093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13.595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0,'4193'0,"-4158"0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21.18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0,'3235'0,"-3203"0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23.739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0,'3279'0,"-3253"0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34.654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1,'3150'0,"-3114"0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40.697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0,'3823'0,"-3788"0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6:52.628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0,'4845'0,"-4821"0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7:24.220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0,'2808'0,"-2773"0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02.585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1,'721'0,"-689"0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07.150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1,'1707'0,"-1674"0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15.179"/>
    </inkml:context>
    <inkml:brush xml:id="br0">
      <inkml:brushProperty name="width" value="0.2" units="cm"/>
      <inkml:brushProperty name="height" value="0.4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1,'3091'0,"-3070"0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48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</inkml:trace>
  <inkml:trace contextRef="#ctx0" brushRef="#br0" timeOffset="1">0 37,'8'0,"10"0,10 0,8 0,5 0,12 0,11 0,4-8,4-2,-1 0,-13 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35.802"/>
    </inkml:context>
    <inkml:brush xml:id="br0">
      <inkml:brushProperty name="width" value="0.3" units="cm"/>
      <inkml:brushProperty name="height" value="0.6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0,'12737'0,"-12705"0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6T07:09:52.156"/>
    </inkml:context>
    <inkml:brush xml:id="br0">
      <inkml:brushProperty name="width" value="0.4" units="cm"/>
      <inkml:brushProperty name="height" value="0.8" units="cm"/>
      <inkml:brushProperty name="color" value="#C0E49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0,'6240'0,"-1104"0,-2895 0,3030 0,-5232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2.86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4:36:23.2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1 118,'7'0,"11"-8,10-10,15-25,1-5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35.4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24575,'-1'0'-8191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2T14:36:51.1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 27 24575,'-1'35'0,"0"-19"0,1 0 0,1 1 0,0-1 0,1 0 0,4 21 0,-4-33 0,-1 0 0,1 1 0,0-1 0,0 0 0,0 0 0,1 0 0,-1 0 0,1-1 0,0 1 0,0-1 0,0 0 0,1 1 0,-1-1 0,1-1 0,-1 1 0,1-1 0,0 1 0,0-1 0,0 0 0,1 0 0,-1-1 0,0 1 0,8 0 0,-4 0 0,0-1 0,0 0 0,1 0 0,-1-1 0,1 0 0,-1-1 0,0 1 0,1-2 0,14-3 0,3-4 0,43-20 0,-51 20 0,0 0 0,0 2 0,1 1 0,39-9 0,55 9 0,-80 6 0,61-9 0,-82 7 0,-1-1 0,1 0 0,-1-1 0,0 0 0,0-1 0,0 0 0,-1-1 0,20-13 0,13-21 0,-36 32 0,1 0 0,0 0 0,1 1 0,-1 0 0,1 1 0,12-7 0,-19 12 0,-1 1 0,1-1 0,0 1 0,-1 0 0,1-1 0,-1 1 0,1 0 0,-1 0 0,1 0 0,0 0 0,-1 0 0,1 0 0,0 0 0,-1 1 0,1-1 0,-1 1 0,1-1 0,-1 1 0,1 0 0,-1-1 0,1 1 0,-1 0 0,0 0 0,1 0 0,-1 0 0,0 0 0,0 0 0,0 0 0,0 0 0,0 1 0,0-1 0,0 0 0,0 1 0,0-1 0,-1 1 0,1-1 0,0 1 0,0 2 0,4 10 0,0 0 0,-1 0 0,3 23 0,-2-11 0,7 28 0,-10-39 0,2 0 0,-1 0 0,2 0 0,11 26 0,-14-37 0,1 1 0,-1-1 0,1-1 0,0 1 0,1 0 0,-1-1 0,1 1 0,-1-1 0,1 0 0,0 0 0,0-1 0,0 1 0,0-1 0,1 0 0,-1 0 0,1 0 0,-1 0 0,1-1 0,8 2 0,33 2 0,0-2 0,0-2 0,66-7 0,3 0 0,16 8 0,100-5 0,-228 3 0,0 0 0,0-1 0,1 1 0,-1-1 0,0 1 0,0-1 0,0 0 0,0 0 0,0 0 0,0-1 0,0 1 0,0-1 0,0 0 0,-1 0 0,1 0 0,-1 0 0,1 0 0,-1 0 0,0 0 0,1-1 0,-1 0 0,-1 1 0,4-5 0,-4 2 0,0 0 0,0 1 0,0-1 0,0 0 0,-1 0 0,0 1 0,0-1 0,0 0 0,-1 0 0,0 1 0,1-1 0,-2 0 0,1 1 0,0-1 0,-5-7 0,3 2 0,-1 1 0,0 0 0,-1 0 0,0 0 0,-1 1 0,0-1 0,0 1 0,0 1 0,-1-1 0,0 1 0,-1 1 0,1-1 0,-1 1 0,-1 0 0,1 1 0,-1 0 0,0 0 0,0 1 0,0 0 0,-1 1 0,1 0 0,-1 0 0,0 1 0,0 0 0,0 1 0,0 0 0,0 1 0,-16 1 0,22-1 0,1 0 0,0 1 0,0-1 0,-1 1 0,1 0 0,0 0 0,0 0 0,0 0 0,0 0 0,0 1 0,0 0 0,0-1 0,0 1 0,1 0 0,-5 4 0,6-5 0,1 0 0,-1 0 0,1-1 0,-1 1 0,1 0 0,-1 0 0,1 0 0,0 0 0,-1 0 0,1 0 0,0 0 0,0-1 0,0 1 0,0 0 0,0 0 0,0 0 0,0 0 0,0 0 0,0 0 0,0 0 0,1 1 0,0 0 0,0 0 0,0 0 0,0 0 0,0 0 0,1 0 0,-1-1 0,1 1 0,-1-1 0,1 1 0,0-1 0,-1 1 0,1-1 0,2 1 0,23 12 0,1-1 0,0-1 0,0-1 0,1-2 0,31 6 0,22 7 0,-38-10 0,-28-8 0,-1 0 0,1 1 0,-1 0 0,-1 1 0,1 1 0,20 13 0,-23-12 0,1 0 0,1-2 0,0 1 0,0-1 0,0-1 0,0-1 0,1 0 0,0-1 0,28 3 0,11-3 0,77-6 0,-53 1 0,72 3 0,120-5 0,-268 4 0,1 0 0,0-1 0,0 1 0,-1-1 0,1 1 0,0-1 0,0 0 0,-1 0 0,1 0 0,-1 0 0,1 0 0,-1-1 0,1 1 0,-1-1 0,0 1 0,0-1 0,3-3 0,-4 3 0,0 0 0,0 0 0,0 0 0,-1 0 0,1 0 0,-1-1 0,0 1 0,1 0 0,-1 0 0,0-1 0,0 1 0,0 0 0,0 0 0,-1-1 0,1 1 0,-1 0 0,1 0 0,-1 0 0,0-1 0,0 1 0,-1-2 0,-16-43 0,12 30 0,0 0 0,-1 1 0,-1 0 0,-16-25 0,18 33 0,1 2 0,1 0 0,0 0 0,0 0 0,1 0 0,-4-9 0,7 14 0,-1 0 0,1 0 0,-1 0 0,1-1 0,0 1 0,0 0 0,0 0 0,0 0 0,0 0 0,0-1 0,0 1 0,0 0 0,0 0 0,0 0 0,1 0 0,-1 0 0,1-1 0,-1 1 0,0 0 0,1 0 0,0 0 0,-1 0 0,1 0 0,0 0 0,-1 0 0,1 0 0,0 1 0,0-1 0,0 0 0,0 0 0,0 1 0,0-1 0,0 0 0,0 1 0,0-1 0,0 1 0,0 0 0,0-1 0,2 1 0,18-5 0,0 1 0,0 1 0,1 1 0,0 1 0,-1 1 0,42 6 0,2-3 0,494 1 0,-341-5 0,-212 1 0,-1 0 0,1 0 0,0 1 0,0 0 0,-1 0 0,1 0 0,-1 0 0,1 1 0,-1 0 0,0 0 0,0 1 0,1-1 0,-2 1 0,1 0 0,8 8 0,-8-6 0,-1 0 0,1 0 0,-2 1 0,1 0 0,-1 0 0,1 0 0,-2 0 0,1 1 0,-1-1 0,0 1 0,0-1 0,0 1 0,0 8 0,7 29 0,-6-32 0,0 0 0,-1 0 0,0 0 0,0 1 0,-2-1 0,0 25 0,-1-34 0,0-1 0,-1 1 0,1-1 0,0 1 0,-1-1 0,1 0 0,-1 0 0,0 1 0,1-1 0,-1 0 0,0-1 0,-1 1 0,1 0 0,0-1 0,0 1 0,-1-1 0,1 1 0,-1-1 0,1 0 0,-1 0 0,1 0 0,-1-1 0,0 1 0,1-1 0,-5 1 0,-9 1 0,0 0 0,-1-1 0,-16-2 0,19 1 0,-632-8 0,633 8-273,0 0 0,0-1 0,0-1 0,-16-3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6.png"/><Relationship Id="rId12" Type="http://schemas.openxmlformats.org/officeDocument/2006/relationships/customXml" Target="../ink/ink2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.xml"/><Relationship Id="rId11" Type="http://schemas.openxmlformats.org/officeDocument/2006/relationships/image" Target="../media/image38.png"/><Relationship Id="rId5" Type="http://schemas.openxmlformats.org/officeDocument/2006/relationships/image" Target="../media/image35.png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customXml" Target="../ink/ink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customXml" Target="../ink/ink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5" Type="http://schemas.openxmlformats.org/officeDocument/2006/relationships/image" Target="../media/image48.png"/><Relationship Id="rId4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customXml" Target="../ink/ink3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5" Type="http://schemas.openxmlformats.org/officeDocument/2006/relationships/image" Target="../media/image55.png"/><Relationship Id="rId4" Type="http://schemas.openxmlformats.org/officeDocument/2006/relationships/customXml" Target="../ink/ink32.xml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5" Type="http://schemas.openxmlformats.org/officeDocument/2006/relationships/image" Target="../media/image60.png"/><Relationship Id="rId4" Type="http://schemas.openxmlformats.org/officeDocument/2006/relationships/customXml" Target="../ink/ink35.xml"/><Relationship Id="rId9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7.png"/><Relationship Id="rId4" Type="http://schemas.openxmlformats.org/officeDocument/2006/relationships/customXml" Target="../ink/ink3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0.xml"/><Relationship Id="rId5" Type="http://schemas.openxmlformats.org/officeDocument/2006/relationships/image" Target="../media/image70.png"/><Relationship Id="rId4" Type="http://schemas.openxmlformats.org/officeDocument/2006/relationships/customXml" Target="../ink/ink39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2.xml"/><Relationship Id="rId5" Type="http://schemas.openxmlformats.org/officeDocument/2006/relationships/image" Target="../media/image74.png"/><Relationship Id="rId4" Type="http://schemas.openxmlformats.org/officeDocument/2006/relationships/customXml" Target="../ink/ink41.xml"/><Relationship Id="rId9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.xml"/><Relationship Id="rId5" Type="http://schemas.openxmlformats.org/officeDocument/2006/relationships/image" Target="../media/image79.png"/><Relationship Id="rId4" Type="http://schemas.openxmlformats.org/officeDocument/2006/relationships/customXml" Target="../ink/ink4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3.png"/><Relationship Id="rId4" Type="http://schemas.openxmlformats.org/officeDocument/2006/relationships/customXml" Target="../ink/ink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5" Type="http://schemas.openxmlformats.org/officeDocument/2006/relationships/image" Target="../media/image89.png"/><Relationship Id="rId4" Type="http://schemas.openxmlformats.org/officeDocument/2006/relationships/customXml" Target="../ink/ink47.xml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.png"/><Relationship Id="rId4" Type="http://schemas.openxmlformats.org/officeDocument/2006/relationships/customXml" Target="../ink/ink5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png"/><Relationship Id="rId4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34" Type="http://schemas.openxmlformats.org/officeDocument/2006/relationships/image" Target="../media/image15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3.xml"/><Relationship Id="rId32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customXml" Target="../ink/ink12.xml"/><Relationship Id="rId28" Type="http://schemas.openxmlformats.org/officeDocument/2006/relationships/image" Target="../media/image12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7.xm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5.xml"/><Relationship Id="rId30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customXml" Target="../ink/ink19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26.png"/><Relationship Id="rId4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8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D24944E-F582-991C-2FF9-FA7DEF33D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30" y="366922"/>
            <a:ext cx="5515399" cy="612053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2315901-2B6F-2D15-F8FC-F7E8317D08B0}"/>
              </a:ext>
            </a:extLst>
          </p:cNvPr>
          <p:cNvSpPr/>
          <p:nvPr/>
        </p:nvSpPr>
        <p:spPr>
          <a:xfrm>
            <a:off x="5225143" y="1600200"/>
            <a:ext cx="734786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4D49-A0A0-B7F4-35F7-0E83EB3C4F0F}"/>
              </a:ext>
            </a:extLst>
          </p:cNvPr>
          <p:cNvSpPr/>
          <p:nvPr/>
        </p:nvSpPr>
        <p:spPr>
          <a:xfrm>
            <a:off x="244929" y="1061357"/>
            <a:ext cx="4708070" cy="15838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2D07696-F08F-98A5-4232-6D1AC8CA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073" y="513316"/>
            <a:ext cx="5336595" cy="384422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6FADE67-6797-C4A7-E76D-9CC989CB7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637" y="4452134"/>
            <a:ext cx="3234031" cy="2129919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BB58E1B-9867-6F6D-764C-A3DC09675DF9}"/>
              </a:ext>
            </a:extLst>
          </p:cNvPr>
          <p:cNvSpPr/>
          <p:nvPr/>
        </p:nvSpPr>
        <p:spPr>
          <a:xfrm>
            <a:off x="6042871" y="335069"/>
            <a:ext cx="5714998" cy="40579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883815-E1EC-AB5D-9461-34C688350AEE}"/>
              </a:ext>
            </a:extLst>
          </p:cNvPr>
          <p:cNvSpPr txBox="1"/>
          <p:nvPr/>
        </p:nvSpPr>
        <p:spPr>
          <a:xfrm>
            <a:off x="6114641" y="454293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1100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리스트 관리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58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67A092-2181-C767-138D-C8DD2510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21" y="440472"/>
            <a:ext cx="6189336" cy="610789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3DA5E39-380F-6CBE-FC06-1DDAC7869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716" y="2728862"/>
            <a:ext cx="4421863" cy="23354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05F2D9E-4FDC-5C78-9FB2-3504265FAA87}"/>
                  </a:ext>
                </a:extLst>
              </p14:cNvPr>
              <p14:cNvContentPartPr/>
              <p14:nvPr/>
            </p14:nvContentPartPr>
            <p14:xfrm>
              <a:off x="596539" y="522512"/>
              <a:ext cx="1281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05F2D9E-4FDC-5C78-9FB2-3504265FAA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899" y="378512"/>
                <a:ext cx="1424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0C844CC4-5CD9-08AD-838F-F13E66CA192E}"/>
                  </a:ext>
                </a:extLst>
              </p14:cNvPr>
              <p14:cNvContentPartPr/>
              <p14:nvPr/>
            </p14:nvContentPartPr>
            <p14:xfrm>
              <a:off x="1366579" y="1097432"/>
              <a:ext cx="6966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0C844CC4-5CD9-08AD-838F-F13E66CA19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2579" y="989792"/>
                <a:ext cx="804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3A71165-A864-6A43-4250-6B031D42E5C8}"/>
                  </a:ext>
                </a:extLst>
              </p14:cNvPr>
              <p14:cNvContentPartPr/>
              <p14:nvPr/>
            </p14:nvContentPartPr>
            <p14:xfrm>
              <a:off x="2329219" y="1097432"/>
              <a:ext cx="109872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3A71165-A864-6A43-4250-6B031D42E5C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75219" y="989792"/>
                <a:ext cx="1206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9214B78-9D45-E980-F809-0328D826EBAC}"/>
                  </a:ext>
                </a:extLst>
              </p14:cNvPr>
              <p14:cNvContentPartPr/>
              <p14:nvPr/>
            </p14:nvContentPartPr>
            <p14:xfrm>
              <a:off x="3483739" y="885752"/>
              <a:ext cx="9255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9214B78-9D45-E980-F809-0328D826EBA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30099" y="777752"/>
                <a:ext cx="10332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5A22F8D0-35E6-F3D5-8B71-CC3B3EA91F29}"/>
                  </a:ext>
                </a:extLst>
              </p14:cNvPr>
              <p14:cNvContentPartPr/>
              <p14:nvPr/>
            </p14:nvContentPartPr>
            <p14:xfrm>
              <a:off x="567739" y="2165912"/>
              <a:ext cx="469908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5A22F8D0-35E6-F3D5-8B71-CC3B3EA91F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3739" y="2057912"/>
                <a:ext cx="48067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26CD8BA-F46B-A319-18F5-9B9C326CB6AE}"/>
              </a:ext>
            </a:extLst>
          </p:cNvPr>
          <p:cNvSpPr txBox="1"/>
          <p:nvPr/>
        </p:nvSpPr>
        <p:spPr>
          <a:xfrm>
            <a:off x="7318992" y="216591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2972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3ED45D-85B8-7E56-2407-6E29FF5FF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12" y="448023"/>
            <a:ext cx="7859977" cy="6099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A6A50B-A73B-FBC9-4E34-5175ECC85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1566" y="4796489"/>
            <a:ext cx="3650386" cy="1310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C13486A-4306-2255-8B93-6B20724FD534}"/>
                  </a:ext>
                </a:extLst>
              </p14:cNvPr>
              <p14:cNvContentPartPr/>
              <p14:nvPr/>
            </p14:nvContentPartPr>
            <p14:xfrm>
              <a:off x="721459" y="1049192"/>
              <a:ext cx="74750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C13486A-4306-2255-8B93-6B20724FD5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819" y="941552"/>
                <a:ext cx="75826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CDAA898-53A0-51F9-5F69-9439AC266293}"/>
              </a:ext>
            </a:extLst>
          </p:cNvPr>
          <p:cNvSpPr txBox="1"/>
          <p:nvPr/>
        </p:nvSpPr>
        <p:spPr>
          <a:xfrm>
            <a:off x="7248047" y="442715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7101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D99442-6C24-9137-B3B6-95281072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47" y="365775"/>
            <a:ext cx="10664554" cy="61166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9A51C9-11BA-E96D-EA18-5FC2612D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528" y="4392386"/>
            <a:ext cx="5366657" cy="17591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3C5650F-BF60-F8B3-B361-0492D1567571}"/>
                  </a:ext>
                </a:extLst>
              </p14:cNvPr>
              <p14:cNvContentPartPr/>
              <p14:nvPr/>
            </p14:nvContentPartPr>
            <p14:xfrm>
              <a:off x="5832379" y="1099952"/>
              <a:ext cx="37699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3C5650F-BF60-F8B3-B361-0492D15675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60739" y="956312"/>
                <a:ext cx="39135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97EC7BA-39BE-4F28-BE4A-F6366AB2C893}"/>
              </a:ext>
            </a:extLst>
          </p:cNvPr>
          <p:cNvSpPr txBox="1"/>
          <p:nvPr/>
        </p:nvSpPr>
        <p:spPr>
          <a:xfrm>
            <a:off x="6569528" y="3977447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3278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0D38AD-7BF4-A6E6-9DA1-175F1C0FD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42" y="448916"/>
            <a:ext cx="11337350" cy="32086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0D4B69-C4E6-79AC-1C83-B04C3C50F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41" y="4618245"/>
            <a:ext cx="11380607" cy="8191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50037E3-2285-38D5-9A93-A53D2BF3F905}"/>
                  </a:ext>
                </a:extLst>
              </p14:cNvPr>
              <p14:cNvContentPartPr/>
              <p14:nvPr/>
            </p14:nvContentPartPr>
            <p14:xfrm>
              <a:off x="779419" y="1273112"/>
              <a:ext cx="18432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50037E3-2285-38D5-9A93-A53D2BF3F9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7419" y="1129472"/>
                <a:ext cx="19868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B7B2FF6-FFDE-5CB1-F355-D516FC01DFD4}"/>
                  </a:ext>
                </a:extLst>
              </p14:cNvPr>
              <p14:cNvContentPartPr/>
              <p14:nvPr/>
            </p14:nvContentPartPr>
            <p14:xfrm>
              <a:off x="4359619" y="1273112"/>
              <a:ext cx="54118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B7B2FF6-FFDE-5CB1-F355-D516FC01DF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87979" y="1129472"/>
                <a:ext cx="55555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3E4DC5-CE16-E876-C002-C4E29CCABC90}"/>
              </a:ext>
            </a:extLst>
          </p:cNvPr>
          <p:cNvSpPr txBox="1"/>
          <p:nvPr/>
        </p:nvSpPr>
        <p:spPr>
          <a:xfrm>
            <a:off x="422652" y="424891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1184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07BD0A-64A5-F9F1-3E28-6510E3757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3" y="457088"/>
            <a:ext cx="11321572" cy="29719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26E949E-3FB1-0EE6-8BEC-D818F31F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02" y="4359712"/>
            <a:ext cx="11321571" cy="734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5E58FD32-35BB-23E4-14ED-E23F1AD8346F}"/>
                  </a:ext>
                </a:extLst>
              </p14:cNvPr>
              <p14:cNvContentPartPr/>
              <p14:nvPr/>
            </p14:nvContentPartPr>
            <p14:xfrm>
              <a:off x="827299" y="1244312"/>
              <a:ext cx="85298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5E58FD32-35BB-23E4-14ED-E23F1AD834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5659" y="1100672"/>
                <a:ext cx="86734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22545C4-D625-76ED-57BA-304358B9FA94}"/>
              </a:ext>
            </a:extLst>
          </p:cNvPr>
          <p:cNvSpPr txBox="1"/>
          <p:nvPr/>
        </p:nvSpPr>
        <p:spPr>
          <a:xfrm>
            <a:off x="435002" y="396716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3412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E1A600C-F6EE-ED57-A3EA-E9C6E738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91" y="533171"/>
            <a:ext cx="7848403" cy="58186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2641A6-EA4B-438C-2A42-654075E7B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294" y="4275249"/>
            <a:ext cx="3534953" cy="9662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D06722F-9327-BAD4-B61E-530110DE4565}"/>
                  </a:ext>
                </a:extLst>
              </p14:cNvPr>
              <p14:cNvContentPartPr/>
              <p14:nvPr/>
            </p14:nvContentPartPr>
            <p14:xfrm>
              <a:off x="875539" y="1340792"/>
              <a:ext cx="26794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D06722F-9327-BAD4-B61E-530110DE45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39" y="1196792"/>
                <a:ext cx="28231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EDC559D-B267-E995-51C4-19A15B9DE0F5}"/>
                  </a:ext>
                </a:extLst>
              </p14:cNvPr>
              <p14:cNvContentPartPr/>
              <p14:nvPr/>
            </p14:nvContentPartPr>
            <p14:xfrm>
              <a:off x="1135099" y="1658312"/>
              <a:ext cx="135468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EDC559D-B267-E995-51C4-19A15B9DE0F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3459" y="1514312"/>
                <a:ext cx="14983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D6EE5A4-2A7C-13E0-A84A-169E7C9B3B63}"/>
                  </a:ext>
                </a:extLst>
              </p14:cNvPr>
              <p14:cNvContentPartPr/>
              <p14:nvPr/>
            </p14:nvContentPartPr>
            <p14:xfrm>
              <a:off x="1135099" y="1937312"/>
              <a:ext cx="65988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D6EE5A4-2A7C-13E0-A84A-169E7C9B3B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3459" y="1793672"/>
                <a:ext cx="8035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C0E6CE7-8E2F-A630-FBAD-0276A831AB8C}"/>
              </a:ext>
            </a:extLst>
          </p:cNvPr>
          <p:cNvSpPr txBox="1"/>
          <p:nvPr/>
        </p:nvSpPr>
        <p:spPr>
          <a:xfrm>
            <a:off x="8305294" y="378865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71852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490C7A-342E-46B3-51F5-506FE9B5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27" y="473273"/>
            <a:ext cx="8349115" cy="47078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70C52C-2AA2-4FF0-B0D5-0C2EB9378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27" y="5181145"/>
            <a:ext cx="5540602" cy="13724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735D795-EB00-EA2E-2BBA-F608A13B4DAB}"/>
                  </a:ext>
                </a:extLst>
              </p14:cNvPr>
              <p14:cNvContentPartPr/>
              <p14:nvPr/>
            </p14:nvContentPartPr>
            <p14:xfrm>
              <a:off x="2964259" y="1049192"/>
              <a:ext cx="198216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735D795-EB00-EA2E-2BBA-F608A13B4D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0619" y="941552"/>
                <a:ext cx="208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5FCE7A77-D445-3AA2-46BE-D1545CA045FE}"/>
                  </a:ext>
                </a:extLst>
              </p14:cNvPr>
              <p14:cNvContentPartPr/>
              <p14:nvPr/>
            </p14:nvContentPartPr>
            <p14:xfrm>
              <a:off x="5178259" y="1049192"/>
              <a:ext cx="12927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5FCE7A77-D445-3AA2-46BE-D1545CA045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24259" y="941552"/>
                <a:ext cx="1400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EE2AE75-29E8-CF20-B70A-5DF6CCE3EFED}"/>
                  </a:ext>
                </a:extLst>
              </p14:cNvPr>
              <p14:cNvContentPartPr/>
              <p14:nvPr/>
            </p14:nvContentPartPr>
            <p14:xfrm>
              <a:off x="6795019" y="1049192"/>
              <a:ext cx="179568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EE2AE75-29E8-CF20-B70A-5DF6CCE3EF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1379" y="941552"/>
                <a:ext cx="19033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0D9FDB-DD22-56F8-F677-DBD652A6EE89}"/>
              </a:ext>
            </a:extLst>
          </p:cNvPr>
          <p:cNvSpPr txBox="1"/>
          <p:nvPr/>
        </p:nvSpPr>
        <p:spPr>
          <a:xfrm>
            <a:off x="6096000" y="518114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448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68296ABA-A4DB-48C1-75B3-4A3AE869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09" y="460322"/>
            <a:ext cx="9474386" cy="6071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ED6F92-3E4A-49DE-4AE1-D82F0509A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391" y="1310316"/>
            <a:ext cx="5399800" cy="18392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CFF20C-71AF-DC6A-B71C-C07A9406AF7B}"/>
              </a:ext>
            </a:extLst>
          </p:cNvPr>
          <p:cNvSpPr txBox="1"/>
          <p:nvPr/>
        </p:nvSpPr>
        <p:spPr>
          <a:xfrm>
            <a:off x="6371391" y="94098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30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리스트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리스트 관리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ko-KR" altLang="en-US" sz="4000" dirty="0" err="1"/>
              <a:t>튜플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BEE9D7-9D0C-8096-D2BB-695B8390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" y="492230"/>
            <a:ext cx="6951612" cy="60010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A55EFD-9921-BDC4-1744-2F18F6844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152" y="4503913"/>
            <a:ext cx="6450303" cy="1684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5D67EC3-A8A8-541A-0B7E-8378FB78DB48}"/>
                  </a:ext>
                </a:extLst>
              </p14:cNvPr>
              <p14:cNvContentPartPr/>
              <p14:nvPr/>
            </p14:nvContentPartPr>
            <p14:xfrm>
              <a:off x="779419" y="1020392"/>
              <a:ext cx="88740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5D67EC3-A8A8-541A-0B7E-8378FB78DB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419" y="912752"/>
                <a:ext cx="99504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7190459-1C10-B6CB-AAFB-40AE72CBB555}"/>
              </a:ext>
            </a:extLst>
          </p:cNvPr>
          <p:cNvSpPr txBox="1"/>
          <p:nvPr/>
        </p:nvSpPr>
        <p:spPr>
          <a:xfrm>
            <a:off x="5231152" y="413458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0191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67DC52F-EBA3-1815-9F85-3B626D7A3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42" y="514087"/>
            <a:ext cx="8868858" cy="58050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E477F2C-5144-33B6-968F-C1AF38541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600" y="2139684"/>
            <a:ext cx="2315658" cy="41794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F8A0968-D589-0C0E-1A1E-64F8F97495D5}"/>
                  </a:ext>
                </a:extLst>
              </p14:cNvPr>
              <p14:cNvContentPartPr/>
              <p14:nvPr/>
            </p14:nvContentPartPr>
            <p14:xfrm>
              <a:off x="817579" y="1167272"/>
              <a:ext cx="15271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F8A0968-D589-0C0E-1A1E-64F8F97495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5939" y="1023632"/>
                <a:ext cx="1670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2FFA2D0-8E55-DDE1-C1CC-C5B7E432C517}"/>
                  </a:ext>
                </a:extLst>
              </p14:cNvPr>
              <p14:cNvContentPartPr/>
              <p14:nvPr/>
            </p14:nvContentPartPr>
            <p14:xfrm>
              <a:off x="827299" y="1436912"/>
              <a:ext cx="152280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2FFA2D0-8E55-DDE1-C1CC-C5B7E432C5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5659" y="1292912"/>
                <a:ext cx="16664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735489C-6DC4-19AB-A224-90DEEF957609}"/>
              </a:ext>
            </a:extLst>
          </p:cNvPr>
          <p:cNvSpPr txBox="1"/>
          <p:nvPr/>
        </p:nvSpPr>
        <p:spPr>
          <a:xfrm>
            <a:off x="9622975" y="189009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91846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A4A610-EA5E-0984-B454-3FE42EEF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66" y="510120"/>
            <a:ext cx="11086819" cy="40952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00F7F92-263C-1115-4A66-D1D84DF9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408" y="3429000"/>
            <a:ext cx="1272964" cy="28005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021D396-3D04-2BB3-401F-4C293E6E24AD}"/>
                  </a:ext>
                </a:extLst>
              </p14:cNvPr>
              <p14:cNvContentPartPr/>
              <p14:nvPr/>
            </p14:nvContentPartPr>
            <p14:xfrm>
              <a:off x="943219" y="1359872"/>
              <a:ext cx="11761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021D396-3D04-2BB3-401F-4C293E6E24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1219" y="1215872"/>
                <a:ext cx="13197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2F23E5D4-6AC3-ECB9-5BB2-10D0C0AF8707}"/>
                  </a:ext>
                </a:extLst>
              </p14:cNvPr>
              <p14:cNvContentPartPr/>
              <p14:nvPr/>
            </p14:nvContentPartPr>
            <p14:xfrm>
              <a:off x="2425339" y="1359872"/>
              <a:ext cx="11901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2F23E5D4-6AC3-ECB9-5BB2-10D0C0AF87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53339" y="1215872"/>
                <a:ext cx="1333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FB2AB17-0094-DE88-B2DE-A632D07AFC41}"/>
                  </a:ext>
                </a:extLst>
              </p14:cNvPr>
              <p14:cNvContentPartPr/>
              <p14:nvPr/>
            </p14:nvContentPartPr>
            <p14:xfrm>
              <a:off x="962299" y="1677392"/>
              <a:ext cx="11473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FB2AB17-0094-DE88-B2DE-A632D07AFC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0299" y="1533752"/>
                <a:ext cx="12909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A87112E-891A-0219-4DE2-6AF00DB443A6}"/>
              </a:ext>
            </a:extLst>
          </p:cNvPr>
          <p:cNvSpPr txBox="1"/>
          <p:nvPr/>
        </p:nvSpPr>
        <p:spPr>
          <a:xfrm>
            <a:off x="9746883" y="3244334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70368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B1BED3-E8A6-739D-18E0-1331E5CC1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91" y="542076"/>
            <a:ext cx="9262065" cy="42839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E2F8BD-7030-51E8-0ABD-1514BF11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1" y="5080879"/>
            <a:ext cx="8363995" cy="13630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1DBB69A-EE32-C0CA-2761-DF1E8D508DAD}"/>
                  </a:ext>
                </a:extLst>
              </p14:cNvPr>
              <p14:cNvContentPartPr/>
              <p14:nvPr/>
            </p14:nvContentPartPr>
            <p14:xfrm>
              <a:off x="875539" y="1302272"/>
              <a:ext cx="13892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1DBB69A-EE32-C0CA-2761-DF1E8D508DA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539" y="1158272"/>
                <a:ext cx="1532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0F4C748-9E5F-170E-A82F-508EFA5CA3DC}"/>
                  </a:ext>
                </a:extLst>
              </p14:cNvPr>
              <p14:cNvContentPartPr/>
              <p14:nvPr/>
            </p14:nvContentPartPr>
            <p14:xfrm>
              <a:off x="885259" y="1619792"/>
              <a:ext cx="17535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0F4C748-9E5F-170E-A82F-508EFA5CA3D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3619" y="1475792"/>
                <a:ext cx="189720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9222A1B-EFBB-CB75-2CB9-F6555F3CC037}"/>
              </a:ext>
            </a:extLst>
          </p:cNvPr>
          <p:cNvSpPr txBox="1"/>
          <p:nvPr/>
        </p:nvSpPr>
        <p:spPr>
          <a:xfrm>
            <a:off x="8950723" y="520873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8222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46E92B7-2FC6-AD1C-44FA-3568CA499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78" y="416379"/>
            <a:ext cx="5056767" cy="60252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0889B3-24EB-5828-8DFF-9F562F0C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251" y="416378"/>
            <a:ext cx="6103701" cy="23758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383BD5A-A77B-26CD-98E0-1ACD45C9C364}"/>
                  </a:ext>
                </a:extLst>
              </p14:cNvPr>
              <p14:cNvContentPartPr/>
              <p14:nvPr/>
            </p14:nvContentPartPr>
            <p14:xfrm>
              <a:off x="596539" y="777392"/>
              <a:ext cx="10242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383BD5A-A77B-26CD-98E0-1ACD45C9C3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899" y="705392"/>
                <a:ext cx="10958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712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67E601F-9D14-E809-FC9B-D63879619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33" y="342900"/>
            <a:ext cx="3154149" cy="61232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F4E9E8-E118-70D0-1535-ACBD136CC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342900"/>
            <a:ext cx="2993571" cy="61232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02B804-0221-9F53-0666-CCB96D69D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9059" y="342900"/>
            <a:ext cx="3560293" cy="34126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3B60C5-241E-F444-D966-1AAA3B325CE8}"/>
              </a:ext>
            </a:extLst>
          </p:cNvPr>
          <p:cNvSpPr txBox="1"/>
          <p:nvPr/>
        </p:nvSpPr>
        <p:spPr>
          <a:xfrm>
            <a:off x="8466563" y="4412572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810973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 err="1">
                <a:solidFill>
                  <a:schemeClr val="accent1"/>
                </a:solidFill>
                <a:latin typeface="+mn-ea"/>
              </a:rPr>
              <a:t>튜플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92726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F2CC48D-F0E7-1AE7-F0F8-D7E4CEB7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90" y="5097173"/>
            <a:ext cx="8027896" cy="13830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A55246-A82F-8991-4D85-F07E1A92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90" y="443058"/>
            <a:ext cx="5210902" cy="4477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085BBB8-531C-9064-3386-ED75EE796CD9}"/>
                  </a:ext>
                </a:extLst>
              </p14:cNvPr>
              <p14:cNvContentPartPr/>
              <p14:nvPr/>
            </p14:nvContentPartPr>
            <p14:xfrm>
              <a:off x="692659" y="546272"/>
              <a:ext cx="27144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085BBB8-531C-9064-3386-ED75EE796C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6659" y="474632"/>
                <a:ext cx="3430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4C0A58C-F30D-81E0-523D-0AD060B79134}"/>
                  </a:ext>
                </a:extLst>
              </p14:cNvPr>
              <p14:cNvContentPartPr/>
              <p14:nvPr/>
            </p14:nvContentPartPr>
            <p14:xfrm>
              <a:off x="2839339" y="902312"/>
              <a:ext cx="6271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4C0A58C-F30D-81E0-523D-0AD060B791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03699" y="830672"/>
                <a:ext cx="698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D92FCBF-633F-3178-8847-5BED387A71DA}"/>
                  </a:ext>
                </a:extLst>
              </p14:cNvPr>
              <p14:cNvContentPartPr/>
              <p14:nvPr/>
            </p14:nvContentPartPr>
            <p14:xfrm>
              <a:off x="731539" y="1422152"/>
              <a:ext cx="11206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D92FCBF-633F-3178-8847-5BED387A71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5539" y="1350512"/>
                <a:ext cx="119232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3B90594-EDD7-7AD0-92F5-0515164031E7}"/>
              </a:ext>
            </a:extLst>
          </p:cNvPr>
          <p:cNvSpPr txBox="1"/>
          <p:nvPr/>
        </p:nvSpPr>
        <p:spPr>
          <a:xfrm>
            <a:off x="4804392" y="501954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8876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79D3F60-D2E7-B7BE-5D37-CAD1A5DBC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27" y="406492"/>
            <a:ext cx="6065743" cy="6076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60940D3-20A5-9722-D9D8-EE42F1DD7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418" y="3112761"/>
            <a:ext cx="5792555" cy="2165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7D5B8E-C5DB-4699-AFD4-D42CE8F64E22}"/>
                  </a:ext>
                </a:extLst>
              </p14:cNvPr>
              <p14:cNvContentPartPr/>
              <p14:nvPr/>
            </p14:nvContentPartPr>
            <p14:xfrm>
              <a:off x="692659" y="1521152"/>
              <a:ext cx="459684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7D5B8E-C5DB-4699-AFD4-D42CE8F64E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659" y="1413152"/>
                <a:ext cx="470448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009105F-0E03-B0D3-E4EA-7127C23744D7}"/>
              </a:ext>
            </a:extLst>
          </p:cNvPr>
          <p:cNvSpPr txBox="1"/>
          <p:nvPr/>
        </p:nvSpPr>
        <p:spPr>
          <a:xfrm>
            <a:off x="7830053" y="2670483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73704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9C7C7B-AAC0-C970-6220-8BC4E2F2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55" y="451623"/>
            <a:ext cx="11301714" cy="3450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A94EF42-91F4-B526-3139-43DED575C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55" y="4601917"/>
            <a:ext cx="6249516" cy="8372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187F82F1-7DA5-C40E-353B-0F8FC7777468}"/>
                  </a:ext>
                </a:extLst>
              </p14:cNvPr>
              <p14:cNvContentPartPr/>
              <p14:nvPr/>
            </p14:nvContentPartPr>
            <p14:xfrm>
              <a:off x="846379" y="1254032"/>
              <a:ext cx="681408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187F82F1-7DA5-C40E-353B-0F8FC7777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4739" y="1110032"/>
                <a:ext cx="69577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ACE40F6-E7CC-E34C-8E98-560664E8F317}"/>
              </a:ext>
            </a:extLst>
          </p:cNvPr>
          <p:cNvSpPr txBox="1"/>
          <p:nvPr/>
        </p:nvSpPr>
        <p:spPr>
          <a:xfrm>
            <a:off x="477855" y="423258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051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리스트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8</a:t>
            </a:r>
            <a:r>
              <a:rPr lang="ko-KR" altLang="en-US" sz="4800" b="1">
                <a:solidFill>
                  <a:schemeClr val="accent1"/>
                </a:solidFill>
                <a:latin typeface="+mn-ea"/>
              </a:rPr>
              <a:t>강 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F8AF78-F15D-591E-2C38-B0460CFAE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70" y="349421"/>
            <a:ext cx="8648117" cy="616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4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2920AD-D074-B1E0-BB78-7824621F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1" y="458281"/>
            <a:ext cx="10039130" cy="60553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14:cNvPr>
              <p14:cNvContentPartPr/>
              <p14:nvPr/>
            </p14:nvContentPartPr>
            <p14:xfrm>
              <a:off x="1240303" y="6089863"/>
              <a:ext cx="162360" cy="3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F4A88DA-29D2-8435-B813-EE81791D64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6303" y="5982223"/>
                <a:ext cx="270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14:cNvPr>
              <p14:cNvContentPartPr/>
              <p14:nvPr/>
            </p14:nvContentPartPr>
            <p14:xfrm>
              <a:off x="1289623" y="6122623"/>
              <a:ext cx="16164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1508357-E6F1-1D5B-B906-D12939E539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5623" y="6014983"/>
                <a:ext cx="269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14:cNvPr>
              <p14:cNvContentPartPr/>
              <p14:nvPr/>
            </p14:nvContentPartPr>
            <p14:xfrm>
              <a:off x="1273063" y="6129103"/>
              <a:ext cx="189000" cy="10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318E0E1-D785-3FD8-A4BA-1F22FCC0C7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9063" y="6021463"/>
                <a:ext cx="2966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14:cNvPr>
              <p14:cNvContentPartPr/>
              <p14:nvPr/>
            </p14:nvContentPartPr>
            <p14:xfrm>
              <a:off x="1273063" y="613954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801E1EF-6F59-0636-A03F-F2B5E508E6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9063" y="6031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14:cNvPr>
              <p14:cNvContentPartPr/>
              <p14:nvPr/>
            </p14:nvContentPartPr>
            <p14:xfrm>
              <a:off x="1273063" y="6126223"/>
              <a:ext cx="186480" cy="1332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49EAF33F-94CB-113F-ED4C-C51A28502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9063" y="6018583"/>
                <a:ext cx="2941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14:cNvPr>
              <p14:cNvContentPartPr/>
              <p14:nvPr/>
            </p14:nvContentPartPr>
            <p14:xfrm>
              <a:off x="1517863" y="6122623"/>
              <a:ext cx="1332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8C7FF73-DD98-3615-BA2E-78ADDF3F793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64223" y="601498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14:cNvPr>
              <p14:cNvContentPartPr/>
              <p14:nvPr/>
            </p14:nvContentPartPr>
            <p14:xfrm>
              <a:off x="1567183" y="6080503"/>
              <a:ext cx="50760" cy="424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699F5F0-B881-26AA-E649-0763795F42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13543" y="5972863"/>
                <a:ext cx="158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14:cNvPr>
              <p14:cNvContentPartPr/>
              <p14:nvPr/>
            </p14:nvContentPartPr>
            <p14:xfrm>
              <a:off x="6367423" y="6269503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DE3ABF93-5E0C-95BF-86C0-35DEBE98BC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4423" y="62068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14:cNvPr>
              <p14:cNvContentPartPr/>
              <p14:nvPr/>
            </p14:nvContentPartPr>
            <p14:xfrm>
              <a:off x="1272343" y="6014983"/>
              <a:ext cx="1463400" cy="1288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7511522-E9F9-766C-7A9F-FC961A524AD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09343" y="5952343"/>
                <a:ext cx="1589040" cy="25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4BC4491B-E9D3-869C-F1B4-20FACDE4A3A7}"/>
              </a:ext>
            </a:extLst>
          </p:cNvPr>
          <p:cNvGrpSpPr/>
          <p:nvPr/>
        </p:nvGrpSpPr>
        <p:grpSpPr>
          <a:xfrm>
            <a:off x="2955343" y="6008143"/>
            <a:ext cx="3188160" cy="196200"/>
            <a:chOff x="2955343" y="6008143"/>
            <a:chExt cx="318816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14:cNvPr>
                <p14:cNvContentPartPr/>
                <p14:nvPr/>
              </p14:nvContentPartPr>
              <p14:xfrm>
                <a:off x="2955343" y="6008143"/>
                <a:ext cx="847440" cy="148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F149DC6B-DC02-B882-61C5-5AEC4078990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2343" y="5945143"/>
                  <a:ext cx="973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14:cNvPr>
                <p14:cNvContentPartPr/>
                <p14:nvPr/>
              </p14:nvContentPartPr>
              <p14:xfrm>
                <a:off x="3853183" y="6106783"/>
                <a:ext cx="360" cy="3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7A45AE29-2661-F5FF-3BFA-1154137C37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9054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14:cNvPr>
                <p14:cNvContentPartPr/>
                <p14:nvPr/>
              </p14:nvContentPartPr>
              <p14:xfrm>
                <a:off x="3754903" y="6106783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0478F412-9F60-4FC8-5C52-C7AB24444B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2263" y="60437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14:cNvPr>
                <p14:cNvContentPartPr/>
                <p14:nvPr/>
              </p14:nvContentPartPr>
              <p14:xfrm>
                <a:off x="3722503" y="6155383"/>
                <a:ext cx="360" cy="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EE50840-27F3-9D0F-AC8C-C09DAFBFD9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59503" y="6092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14:cNvPr>
                <p14:cNvContentPartPr/>
                <p14:nvPr/>
              </p14:nvContentPartPr>
              <p14:xfrm>
                <a:off x="4081423" y="6024343"/>
                <a:ext cx="593280" cy="90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D35A4E5-B98E-FACB-A99E-7E2668B7D5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18783" y="5961703"/>
                  <a:ext cx="718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14:cNvPr>
                <p14:cNvContentPartPr/>
                <p14:nvPr/>
              </p14:nvContentPartPr>
              <p14:xfrm>
                <a:off x="4179703" y="6106783"/>
                <a:ext cx="523440" cy="3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088F5FC3-6773-ECAA-07B6-E4D8A4E53EB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16703" y="6043783"/>
                  <a:ext cx="649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14:cNvPr>
                <p14:cNvContentPartPr/>
                <p14:nvPr/>
              </p14:nvContentPartPr>
              <p14:xfrm>
                <a:off x="4914823" y="6023623"/>
                <a:ext cx="1228680" cy="1807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CF68422E-68CB-6054-7EE7-078C1660E647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851823" y="5960983"/>
                  <a:ext cx="1354320" cy="30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14:cNvPr>
              <p14:cNvContentPartPr/>
              <p14:nvPr/>
            </p14:nvContentPartPr>
            <p14:xfrm>
              <a:off x="10548103" y="576370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A883000D-D7A1-9E65-0D2F-99E0B07505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485103" y="5700703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그림 30">
            <a:extLst>
              <a:ext uri="{FF2B5EF4-FFF2-40B4-BE49-F238E27FC236}">
                <a16:creationId xmlns:a16="http://schemas.microsoft.com/office/drawing/2014/main" id="{3E71207F-D093-4D16-4C3A-5A91544B157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243903" y="5926002"/>
            <a:ext cx="1233826" cy="2741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81FEA53-523C-2186-3635-B46B0D5A27CC}"/>
                  </a:ext>
                </a:extLst>
              </p14:cNvPr>
              <p14:cNvContentPartPr/>
              <p14:nvPr/>
            </p14:nvContentPartPr>
            <p14:xfrm>
              <a:off x="827299" y="1119392"/>
              <a:ext cx="53460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81FEA53-523C-2186-3635-B46B0D5A27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5659" y="975392"/>
                <a:ext cx="67824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28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6AF88B-B67A-1E87-5288-C6746907F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53" y="540101"/>
            <a:ext cx="11255490" cy="33788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250DD1-DF1E-C02E-8BCA-FA13933C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53" y="3918942"/>
            <a:ext cx="2095161" cy="2545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0AC199-83B8-836B-34B8-FA469BFC5FBD}"/>
              </a:ext>
            </a:extLst>
          </p:cNvPr>
          <p:cNvSpPr txBox="1"/>
          <p:nvPr/>
        </p:nvSpPr>
        <p:spPr>
          <a:xfrm>
            <a:off x="2833703" y="4822476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5185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8DE069-6E04-8640-E31E-E7F6C2E92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9" y="398016"/>
            <a:ext cx="6408047" cy="606196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84ADBA-4E8A-3E89-F018-4C2EA9DD6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685" y="477681"/>
            <a:ext cx="1457320" cy="26717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BB7BD5-18C8-15C4-C377-1DE2B4185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685" y="4331027"/>
            <a:ext cx="4074186" cy="20492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62DB1994-25E9-407E-2B39-7994CF4BA7BF}"/>
                  </a:ext>
                </a:extLst>
              </p14:cNvPr>
              <p14:cNvContentPartPr/>
              <p14:nvPr/>
            </p14:nvContentPartPr>
            <p14:xfrm>
              <a:off x="731539" y="3862592"/>
              <a:ext cx="40003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62DB1994-25E9-407E-2B39-7994CF4BA7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539" y="3718592"/>
                <a:ext cx="414396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1A8694-7B78-10ED-F68C-E7F80AB6E1AB}"/>
              </a:ext>
            </a:extLst>
          </p:cNvPr>
          <p:cNvSpPr txBox="1"/>
          <p:nvPr/>
        </p:nvSpPr>
        <p:spPr>
          <a:xfrm>
            <a:off x="7523944" y="293015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D5C24-3762-B3B7-41EE-3F1E22866B72}"/>
              </a:ext>
            </a:extLst>
          </p:cNvPr>
          <p:cNvSpPr txBox="1"/>
          <p:nvPr/>
        </p:nvSpPr>
        <p:spPr>
          <a:xfrm>
            <a:off x="7678685" y="4146361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8519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3DFD01-201C-B4C4-F39D-23959B3A3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69" y="393589"/>
            <a:ext cx="6678073" cy="61225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2F1645-3969-34F6-702A-36237BF46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816" y="855311"/>
            <a:ext cx="2861025" cy="566085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00DA1869-2DF3-C89B-E341-DCC974441719}"/>
              </a:ext>
            </a:extLst>
          </p:cNvPr>
          <p:cNvSpPr/>
          <p:nvPr/>
        </p:nvSpPr>
        <p:spPr>
          <a:xfrm>
            <a:off x="7168242" y="1032641"/>
            <a:ext cx="588392" cy="7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3FE953E-F8E3-0630-927A-A935B734C73E}"/>
              </a:ext>
            </a:extLst>
          </p:cNvPr>
          <p:cNvSpPr/>
          <p:nvPr/>
        </p:nvSpPr>
        <p:spPr>
          <a:xfrm>
            <a:off x="7168242" y="1839310"/>
            <a:ext cx="588392" cy="7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5AF37ED-1498-7AB0-436F-FA4C7EDEFFDA}"/>
              </a:ext>
            </a:extLst>
          </p:cNvPr>
          <p:cNvSpPr/>
          <p:nvPr/>
        </p:nvSpPr>
        <p:spPr>
          <a:xfrm>
            <a:off x="7168242" y="3762703"/>
            <a:ext cx="588392" cy="7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B23DECA-3705-7D03-A4E9-1C1C39ABB6B1}"/>
              </a:ext>
            </a:extLst>
          </p:cNvPr>
          <p:cNvSpPr/>
          <p:nvPr/>
        </p:nvSpPr>
        <p:spPr>
          <a:xfrm>
            <a:off x="7168242" y="4575220"/>
            <a:ext cx="588392" cy="7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D2C8E4-8263-2B45-9732-A649E7434A40}"/>
              </a:ext>
            </a:extLst>
          </p:cNvPr>
          <p:cNvSpPr/>
          <p:nvPr/>
        </p:nvSpPr>
        <p:spPr>
          <a:xfrm>
            <a:off x="7168242" y="5399434"/>
            <a:ext cx="588392" cy="7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E52CA6D-3CDC-949B-1CDE-74C072F664AD}"/>
              </a:ext>
            </a:extLst>
          </p:cNvPr>
          <p:cNvSpPr/>
          <p:nvPr/>
        </p:nvSpPr>
        <p:spPr>
          <a:xfrm>
            <a:off x="7168242" y="6223648"/>
            <a:ext cx="588392" cy="78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B4D6-3FF6-AF31-2756-F27E2F75F393}"/>
              </a:ext>
            </a:extLst>
          </p:cNvPr>
          <p:cNvSpPr txBox="1"/>
          <p:nvPr/>
        </p:nvSpPr>
        <p:spPr>
          <a:xfrm>
            <a:off x="7756634" y="370858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6986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CECBC3-C613-50E5-B70A-22412751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11" y="467236"/>
            <a:ext cx="11259632" cy="47615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5B483-05F6-0884-52A4-491F3BBB0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1" y="5654432"/>
            <a:ext cx="8238846" cy="7070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37B4E78-F92B-3DE6-2771-B0B4715776AF}"/>
                  </a:ext>
                </a:extLst>
              </p14:cNvPr>
              <p14:cNvContentPartPr/>
              <p14:nvPr/>
            </p14:nvContentPartPr>
            <p14:xfrm>
              <a:off x="972019" y="657152"/>
              <a:ext cx="5377320" cy="3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37B4E78-F92B-3DE6-2771-B0B4715776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0379" y="513512"/>
                <a:ext cx="55209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99A45594-992A-9194-B3C6-820486D9EB05}"/>
                  </a:ext>
                </a:extLst>
              </p14:cNvPr>
              <p14:cNvContentPartPr/>
              <p14:nvPr/>
            </p14:nvContentPartPr>
            <p14:xfrm>
              <a:off x="1356859" y="1677392"/>
              <a:ext cx="648000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99A45594-992A-9194-B3C6-820486D9EB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4859" y="1533752"/>
                <a:ext cx="662364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F4F58FD-15E4-E196-B9A0-814A33790C32}"/>
              </a:ext>
            </a:extLst>
          </p:cNvPr>
          <p:cNvSpPr txBox="1"/>
          <p:nvPr/>
        </p:nvSpPr>
        <p:spPr>
          <a:xfrm>
            <a:off x="480611" y="528510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31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7163ECC-8B84-81B3-1CAC-24376A5B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31" y="458411"/>
            <a:ext cx="11213338" cy="45334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F1C3E6A-279D-BDDF-4113-C498BC766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30" y="5320374"/>
            <a:ext cx="5225669" cy="10838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9B6C7F-472D-5236-AFA1-02417BBC05AE}"/>
              </a:ext>
            </a:extLst>
          </p:cNvPr>
          <p:cNvSpPr txBox="1"/>
          <p:nvPr/>
        </p:nvSpPr>
        <p:spPr>
          <a:xfrm>
            <a:off x="489330" y="5078600"/>
            <a:ext cx="206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 print </a:t>
            </a:r>
            <a:r>
              <a:rPr lang="ko-KR" altLang="en-US" b="1" dirty="0"/>
              <a:t>결과 확인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787306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7103</TotalTime>
  <Words>149</Words>
  <Application>Microsoft Office PowerPoint</Application>
  <PresentationFormat>와이드스크린</PresentationFormat>
  <Paragraphs>36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4" baseType="lpstr">
      <vt:lpstr>맑은 고딕</vt:lpstr>
      <vt:lpstr>Corbel</vt:lpstr>
      <vt:lpstr>기본</vt:lpstr>
      <vt:lpstr>python 8강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노을</cp:lastModifiedBy>
  <cp:revision>341</cp:revision>
  <dcterms:created xsi:type="dcterms:W3CDTF">2023-03-17T06:49:37Z</dcterms:created>
  <dcterms:modified xsi:type="dcterms:W3CDTF">2023-05-07T00:54:02Z</dcterms:modified>
</cp:coreProperties>
</file>