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88" r:id="rId11"/>
    <p:sldId id="263" r:id="rId12"/>
    <p:sldId id="264" r:id="rId13"/>
    <p:sldId id="276" r:id="rId14"/>
    <p:sldId id="277" r:id="rId15"/>
    <p:sldId id="289" r:id="rId16"/>
    <p:sldId id="278" r:id="rId17"/>
    <p:sldId id="279" r:id="rId18"/>
    <p:sldId id="280" r:id="rId19"/>
    <p:sldId id="281" r:id="rId20"/>
    <p:sldId id="265" r:id="rId21"/>
    <p:sldId id="266" r:id="rId22"/>
    <p:sldId id="267" r:id="rId23"/>
    <p:sldId id="268" r:id="rId24"/>
    <p:sldId id="269" r:id="rId25"/>
    <p:sldId id="270" r:id="rId26"/>
    <p:sldId id="291" r:id="rId27"/>
    <p:sldId id="29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7:34.4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0,'3302'0,"-3262"0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0:46.23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0,'10433'0,"-10394"0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0:49.88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0,'7583'0,"2617"0,-10162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1:02.65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1,'3040'0,"-3001"0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3:17.67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1,'7667'0,"-7628"0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3:40.883"/>
    </inkml:context>
    <inkml:brush xml:id="br0">
      <inkml:brushProperty name="width" value="0.5" units="cm"/>
      <inkml:brushProperty name="height" value="1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1,'17583'0,"-16172"0,-1378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00.09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0,'2626'0,"-1861"39,-394 2,-214-23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03.41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0,'6390'0,"3834"0,-10188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13.223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1,'14471'0,"-14433"0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33.11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1,'3102'0,"-3071"0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42.28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1,'1498'0,"-1461"0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7:50.25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1,'7252'0,"5690"0,-12907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4:45.60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1,'8265'0,"-8222"0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5:09.03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5:13.64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1,'1502'0,"-1464"0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5:00.492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1,'1418'0,"-1385"0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8:04.58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1,'11293'0,"-11253"0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9:11.7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1,'8595'0,"-8558"0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9:30.60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0,'7'0,"19"0,11 0,16 0,22 0,6 0,4 0,-4 0,-9 0,-8 0,-8 0,-5 0,-4 0,-10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4:59:41.70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1,'2116'0,"-2087"0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0:06.22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0,'1669'0,"-1624"0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0:11.61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0,'2532'0,"-2503"0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15:00:35.06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1,'10858'0,"-10824"0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.xml"/><Relationship Id="rId5" Type="http://schemas.openxmlformats.org/officeDocument/2006/relationships/image" Target="../media/image23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5" Type="http://schemas.openxmlformats.org/officeDocument/2006/relationships/image" Target="../media/image34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customXml" Target="../ink/ink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customXml" Target="../ink/ink1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5" Type="http://schemas.openxmlformats.org/officeDocument/2006/relationships/image" Target="../media/image50.png"/><Relationship Id="rId4" Type="http://schemas.openxmlformats.org/officeDocument/2006/relationships/customXml" Target="../ink/ink15.xml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customXml" Target="../ink/ink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customXml" Target="../ink/ink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9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집합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884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8AE73F-E5E0-5851-F4B1-3AD554BDC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3" y="394099"/>
            <a:ext cx="7551055" cy="60698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38F2A5-1E82-DF2C-CE5D-D2B47FAA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75" y="5058587"/>
            <a:ext cx="4818222" cy="14053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8F12BBB-B24D-857A-A1BF-F80E3F9BD210}"/>
                  </a:ext>
                </a:extLst>
              </p14:cNvPr>
              <p14:cNvContentPartPr/>
              <p14:nvPr/>
            </p14:nvContentPartPr>
            <p14:xfrm>
              <a:off x="620254" y="511766"/>
              <a:ext cx="2782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8F12BBB-B24D-857A-A1BF-F80E3F9BD2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614" y="403766"/>
                <a:ext cx="385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6025F680-2931-2DAD-3068-F6EBB0BBB69F}"/>
                  </a:ext>
                </a:extLst>
              </p14:cNvPr>
              <p14:cNvContentPartPr/>
              <p14:nvPr/>
            </p14:nvContentPartPr>
            <p14:xfrm>
              <a:off x="831934" y="1507526"/>
              <a:ext cx="772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6025F680-2931-2DAD-3068-F6EBB0BBB6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294" y="1399886"/>
                <a:ext cx="880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CD6466-4BCC-0799-4D49-7F95E3DAE2C6}"/>
              </a:ext>
            </a:extLst>
          </p:cNvPr>
          <p:cNvSpPr txBox="1"/>
          <p:nvPr/>
        </p:nvSpPr>
        <p:spPr>
          <a:xfrm>
            <a:off x="7005475" y="461257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9183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3124F7D-03C9-5360-FE96-EE305273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32" y="418775"/>
            <a:ext cx="4026567" cy="61023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CB0732-EA33-2DFA-9858-93BED60DD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27" y="4222851"/>
            <a:ext cx="5834141" cy="22982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315D818-AFA7-6EAC-2FCD-EF404254BCDC}"/>
                  </a:ext>
                </a:extLst>
              </p14:cNvPr>
              <p14:cNvContentPartPr/>
              <p14:nvPr/>
            </p14:nvContentPartPr>
            <p14:xfrm>
              <a:off x="717814" y="1442366"/>
              <a:ext cx="617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315D818-AFA7-6EAC-2FCD-EF404254BCD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74" y="1334366"/>
                <a:ext cx="725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ABB77C-A6B5-9C5C-2E38-48FC55CED861}"/>
                  </a:ext>
                </a:extLst>
              </p14:cNvPr>
              <p14:cNvContentPartPr/>
              <p14:nvPr/>
            </p14:nvContentPartPr>
            <p14:xfrm>
              <a:off x="717814" y="1654766"/>
              <a:ext cx="922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ABB77C-A6B5-9C5C-2E38-48FC55CED86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4174" y="1546766"/>
                <a:ext cx="1030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BABA039-ADEF-75B7-06C5-E7475A545036}"/>
              </a:ext>
            </a:extLst>
          </p:cNvPr>
          <p:cNvSpPr txBox="1"/>
          <p:nvPr/>
        </p:nvSpPr>
        <p:spPr>
          <a:xfrm>
            <a:off x="6096000" y="376912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71545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1945405-9D5D-873A-BF20-8518800B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04" y="494557"/>
            <a:ext cx="5799739" cy="976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026B376-D718-2B07-DF13-59108FFFB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3" y="1833649"/>
            <a:ext cx="5799739" cy="25020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640502-A848-929D-E868-EBB545931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134" y="641514"/>
            <a:ext cx="5207437" cy="35222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41251A-F13A-1BF0-CCE3-AE41F0690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134" y="4729808"/>
            <a:ext cx="5166113" cy="12813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C10867E-C504-2D34-F8E8-ACB2CF57FDB6}"/>
                  </a:ext>
                </a:extLst>
              </p14:cNvPr>
              <p14:cNvContentPartPr/>
              <p14:nvPr/>
            </p14:nvContentPartPr>
            <p14:xfrm>
              <a:off x="1648414" y="1311686"/>
              <a:ext cx="39218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C10867E-C504-2D34-F8E8-ACB2CF57FD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4774" y="1204046"/>
                <a:ext cx="4029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0B935B8-1041-3C8E-9E28-C221E32AB25C}"/>
              </a:ext>
            </a:extLst>
          </p:cNvPr>
          <p:cNvSpPr txBox="1"/>
          <p:nvPr/>
        </p:nvSpPr>
        <p:spPr>
          <a:xfrm>
            <a:off x="6489134" y="43604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401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88272F-477D-5E31-7DDB-5B8782295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8" y="407877"/>
            <a:ext cx="6160976" cy="60528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6AC8667-8B44-00E7-F353-AB1F487D8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54" y="1833133"/>
            <a:ext cx="2019332" cy="46276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382491C-7945-F70E-9A38-88E0B8410719}"/>
              </a:ext>
            </a:extLst>
          </p:cNvPr>
          <p:cNvSpPr txBox="1"/>
          <p:nvPr/>
        </p:nvSpPr>
        <p:spPr>
          <a:xfrm>
            <a:off x="9287946" y="146380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65840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컬렉션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452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4ADB66-5A77-CDDC-4762-1CB6DE427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4" y="431153"/>
            <a:ext cx="11398496" cy="46491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8D544C-0BF4-A6ED-ACB2-3E18BF03D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04" y="5574829"/>
            <a:ext cx="9079839" cy="7110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A4B3271-F7B1-57D5-1226-55EC7D14C8A6}"/>
                  </a:ext>
                </a:extLst>
              </p14:cNvPr>
              <p14:cNvContentPartPr/>
              <p14:nvPr/>
            </p14:nvContentPartPr>
            <p14:xfrm>
              <a:off x="767134" y="1752686"/>
              <a:ext cx="37702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A4B3271-F7B1-57D5-1226-55EC7D14C8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494" y="1644686"/>
                <a:ext cx="38779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E769339B-4A1F-93E6-B378-8517A7DBACDA}"/>
                  </a:ext>
                </a:extLst>
              </p14:cNvPr>
              <p14:cNvContentPartPr/>
              <p14:nvPr/>
            </p14:nvContentPartPr>
            <p14:xfrm>
              <a:off x="5012614" y="1752686"/>
              <a:ext cx="641592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E769339B-4A1F-93E6-B378-8517A7DBAC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58614" y="1644686"/>
                <a:ext cx="65235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AF6029B-08CB-6484-CAEB-D6B8424588F7}"/>
              </a:ext>
            </a:extLst>
          </p:cNvPr>
          <p:cNvSpPr txBox="1"/>
          <p:nvPr/>
        </p:nvSpPr>
        <p:spPr>
          <a:xfrm>
            <a:off x="374404" y="52783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53671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D897FE9-888D-F933-CF77-09DDF772F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64" y="455009"/>
            <a:ext cx="8009949" cy="5947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5B754A-9CDE-D2F1-C073-EF211BC56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042892"/>
            <a:ext cx="5720824" cy="13600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438FBED-1ECD-D8CF-C4A6-A0137ABFF2E8}"/>
                  </a:ext>
                </a:extLst>
              </p14:cNvPr>
              <p14:cNvContentPartPr/>
              <p14:nvPr/>
            </p14:nvContentPartPr>
            <p14:xfrm>
              <a:off x="717814" y="1556486"/>
              <a:ext cx="1109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438FBED-1ECD-D8CF-C4A6-A0137ABFF2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4174" y="1448846"/>
                <a:ext cx="12168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8F42DEB-3E93-7725-4807-8A190C693000}"/>
              </a:ext>
            </a:extLst>
          </p:cNvPr>
          <p:cNvSpPr txBox="1"/>
          <p:nvPr/>
        </p:nvSpPr>
        <p:spPr>
          <a:xfrm>
            <a:off x="6096000" y="458104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2440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6EBB8A7-9478-BAC4-4140-0403BC3D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24" y="443293"/>
            <a:ext cx="5536016" cy="43899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C942C78-371D-9F22-A0F1-313B2A7C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65" y="5522316"/>
            <a:ext cx="5536016" cy="8236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532C6B-5EE5-9A1E-198F-D3BA16DC7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18336"/>
            <a:ext cx="5712238" cy="2823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3A42C05-7E4C-9B53-DEEB-08A96AF64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742463"/>
            <a:ext cx="5712237" cy="6035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AE88B1-69E3-28C0-5843-BDFFE372E12F}"/>
              </a:ext>
            </a:extLst>
          </p:cNvPr>
          <p:cNvSpPr txBox="1"/>
          <p:nvPr/>
        </p:nvSpPr>
        <p:spPr>
          <a:xfrm>
            <a:off x="383765" y="505400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8FFF3-F81D-9989-36F7-0E26DC7F74EA}"/>
              </a:ext>
            </a:extLst>
          </p:cNvPr>
          <p:cNvSpPr txBox="1"/>
          <p:nvPr/>
        </p:nvSpPr>
        <p:spPr>
          <a:xfrm>
            <a:off x="6096000" y="5054009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97988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C9508B-71C5-A31B-89A1-B8B00211F332}"/>
              </a:ext>
            </a:extLst>
          </p:cNvPr>
          <p:cNvSpPr txBox="1"/>
          <p:nvPr/>
        </p:nvSpPr>
        <p:spPr>
          <a:xfrm>
            <a:off x="3049361" y="3244334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4EEFEC-4F19-E8B4-DD85-F956BF06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57" y="439340"/>
            <a:ext cx="9443129" cy="35221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D908-E0CB-D737-7E95-F763C195D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837" y="406684"/>
            <a:ext cx="640499" cy="3554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13E39-06CB-311D-9D31-435B7E17BA31}"/>
              </a:ext>
            </a:extLst>
          </p:cNvPr>
          <p:cNvSpPr txBox="1"/>
          <p:nvPr/>
        </p:nvSpPr>
        <p:spPr>
          <a:xfrm>
            <a:off x="435657" y="4387335"/>
            <a:ext cx="11353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궁금한 점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</a:p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Filter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함수는 결과가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True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인 </a:t>
            </a:r>
            <a:r>
              <a:rPr lang="ko-KR" altLang="en-US" b="1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값들로만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이루어진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iterator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객체를 반환한다고 구글링에 나온다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</a:p>
          <a:p>
            <a:r>
              <a:rPr lang="en-US" altLang="ko-KR" b="1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func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(x)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함수를 통해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x/2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가 나머지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되는 값만 필터링 하여 출력하는 코드인 것 같은데 </a:t>
            </a:r>
            <a:endParaRPr lang="en-US" altLang="ko-KR" b="1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결과값은 왜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1,2,3,4,5,6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 전부 나오는 걸까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 </a:t>
            </a:r>
          </a:p>
          <a:p>
            <a:endParaRPr lang="en-US" altLang="ko-KR" b="1" dirty="0">
              <a:solidFill>
                <a:schemeClr val="accent2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x%2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를 했을 때는 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1,3,5 </a:t>
            </a:r>
            <a:r>
              <a:rPr lang="ko-KR" altLang="en-US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홀수들이 결과값으로 나온다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…</a:t>
            </a:r>
            <a:r>
              <a:rPr lang="ko-KR" altLang="en-US" b="1" dirty="0" err="1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왜일까</a:t>
            </a:r>
            <a:r>
              <a:rPr lang="en-US" altLang="ko-KR" b="1" dirty="0">
                <a:solidFill>
                  <a:schemeClr val="accent2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D10B4BC-0A50-817D-6AB5-936BA90D1028}"/>
                  </a:ext>
                </a:extLst>
              </p14:cNvPr>
              <p14:cNvContentPartPr/>
              <p14:nvPr/>
            </p14:nvContentPartPr>
            <p14:xfrm>
              <a:off x="750574" y="1605446"/>
              <a:ext cx="27745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D10B4BC-0A50-817D-6AB5-936BA90D10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6574" y="1497806"/>
                <a:ext cx="28821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57A4D1C-FB57-B196-14C9-825ED40FE967}"/>
              </a:ext>
            </a:extLst>
          </p:cNvPr>
          <p:cNvSpPr txBox="1"/>
          <p:nvPr/>
        </p:nvSpPr>
        <p:spPr>
          <a:xfrm>
            <a:off x="8837554" y="53167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2783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</a:t>
            </a:r>
            <a:r>
              <a:rPr lang="ko-KR" altLang="en-US" sz="4000" dirty="0" err="1"/>
              <a:t>딕셔너리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집합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컬렉션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87FE0A-2CEC-4A83-85A8-EC0F7AB0C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88" y="454285"/>
            <a:ext cx="9265411" cy="5856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FCA8BD-B4B4-C49D-F1FA-8F39C2371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390" y="2716401"/>
            <a:ext cx="937551" cy="3593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4355DCC-A20D-DFB6-2590-08B65D73FD73}"/>
                  </a:ext>
                </a:extLst>
              </p14:cNvPr>
              <p14:cNvContentPartPr/>
              <p14:nvPr/>
            </p14:nvContentPartPr>
            <p14:xfrm>
              <a:off x="864694" y="2447846"/>
              <a:ext cx="68500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4355DCC-A20D-DFB6-2590-08B65D73FD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694" y="2268206"/>
                <a:ext cx="7029720" cy="360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08435FC-2705-BDFA-1414-7129929DCF73}"/>
              </a:ext>
            </a:extLst>
          </p:cNvPr>
          <p:cNvSpPr txBox="1"/>
          <p:nvPr/>
        </p:nvSpPr>
        <p:spPr>
          <a:xfrm>
            <a:off x="9910683" y="226318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223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6EC8E4-A862-C36B-A999-EF4377A62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69" y="455669"/>
            <a:ext cx="10046801" cy="5487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BF0A1DE-1F7B-5AA3-6D05-49C66874F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979" y="1108747"/>
            <a:ext cx="937551" cy="35939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F5814A9-2965-BC6E-B120-803D7586D154}"/>
                  </a:ext>
                </a:extLst>
              </p14:cNvPr>
              <p14:cNvContentPartPr/>
              <p14:nvPr/>
            </p14:nvContentPartPr>
            <p14:xfrm>
              <a:off x="995374" y="2595806"/>
              <a:ext cx="1411200" cy="356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F5814A9-2965-BC6E-B120-803D7586D1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3734" y="2451806"/>
                <a:ext cx="155484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4584B3E-1900-4373-DFAD-F1CB2FD54AB0}"/>
                  </a:ext>
                </a:extLst>
              </p14:cNvPr>
              <p14:cNvContentPartPr/>
              <p14:nvPr/>
            </p14:nvContentPartPr>
            <p14:xfrm>
              <a:off x="2367334" y="2631086"/>
              <a:ext cx="5994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4584B3E-1900-4373-DFAD-F1CB2FD54A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95694" y="2487086"/>
                <a:ext cx="6138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DCC2CD8-2BA5-9F6B-6761-C2CE1C774BC8}"/>
                  </a:ext>
                </a:extLst>
              </p14:cNvPr>
              <p14:cNvContentPartPr/>
              <p14:nvPr/>
            </p14:nvContentPartPr>
            <p14:xfrm>
              <a:off x="962974" y="4541246"/>
              <a:ext cx="52236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DCC2CD8-2BA5-9F6B-6761-C2CE1C774B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974" y="4397606"/>
                <a:ext cx="53672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FCC4121-20CE-D384-83F9-628D2EEDBEC0}"/>
              </a:ext>
            </a:extLst>
          </p:cNvPr>
          <p:cNvSpPr txBox="1"/>
          <p:nvPr/>
        </p:nvSpPr>
        <p:spPr>
          <a:xfrm>
            <a:off x="9902801" y="73941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77538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5E986A-BF96-2C2D-11DA-EC2F2C326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16" y="504560"/>
            <a:ext cx="8198670" cy="5932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A8B076D-2941-3793-99DA-0EE4A0F75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486" y="4065814"/>
            <a:ext cx="2785438" cy="19701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2940D7C-88F8-A243-6722-A5ACC715D089}"/>
                  </a:ext>
                </a:extLst>
              </p14:cNvPr>
              <p14:cNvContentPartPr/>
              <p14:nvPr/>
            </p14:nvContentPartPr>
            <p14:xfrm>
              <a:off x="7151374" y="1507526"/>
              <a:ext cx="1128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2940D7C-88F8-A243-6722-A5ACC715D0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7734" y="1399886"/>
                <a:ext cx="12358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106D16-292D-ACF3-8CA7-00268E60DF35}"/>
              </a:ext>
            </a:extLst>
          </p:cNvPr>
          <p:cNvSpPr txBox="1"/>
          <p:nvPr/>
        </p:nvSpPr>
        <p:spPr>
          <a:xfrm>
            <a:off x="8621486" y="366440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50796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AA4E7C-1A09-71C4-2364-12DF5090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22" y="508606"/>
            <a:ext cx="8057192" cy="6009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EA82AA-A6CB-2B0E-7B29-C795C96B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488" y="3984475"/>
            <a:ext cx="2690190" cy="2533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2C2B5CC-1335-9F46-A6B1-8DE4F535CE07}"/>
                  </a:ext>
                </a:extLst>
              </p14:cNvPr>
              <p14:cNvContentPartPr/>
              <p14:nvPr/>
            </p14:nvContentPartPr>
            <p14:xfrm>
              <a:off x="1518094" y="1605446"/>
              <a:ext cx="5529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2C2B5CC-1335-9F46-A6B1-8DE4F535CE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4454" y="1497806"/>
                <a:ext cx="6606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130C33E7-A894-EEDC-456E-DE13AA9EB5E4}"/>
                  </a:ext>
                </a:extLst>
              </p14:cNvPr>
              <p14:cNvContentPartPr/>
              <p14:nvPr/>
            </p14:nvContentPartPr>
            <p14:xfrm>
              <a:off x="2710054" y="1605446"/>
              <a:ext cx="29908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130C33E7-A894-EEDC-456E-DE13AA9EB5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56054" y="1497806"/>
                <a:ext cx="3098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D88106-8B44-4BA0-AEDA-94DF90F881F6}"/>
                  </a:ext>
                </a:extLst>
              </p14:cNvPr>
              <p14:cNvContentPartPr/>
              <p14:nvPr/>
            </p14:nvContentPartPr>
            <p14:xfrm>
              <a:off x="5861854" y="-1551394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D88106-8B44-4BA0-AEDA-94DF90F88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07854" y="-165939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90ABEF8-CF19-42F8-E7D8-435C0698ECD2}"/>
                  </a:ext>
                </a:extLst>
              </p14:cNvPr>
              <p14:cNvContentPartPr/>
              <p14:nvPr/>
            </p14:nvContentPartPr>
            <p14:xfrm>
              <a:off x="701614" y="1132046"/>
              <a:ext cx="5547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90ABEF8-CF19-42F8-E7D8-435C0698EC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7974" y="1024406"/>
                <a:ext cx="6624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981466C-4D40-A4B6-E3F9-8CCE2CA5AC20}"/>
              </a:ext>
            </a:extLst>
          </p:cNvPr>
          <p:cNvSpPr txBox="1"/>
          <p:nvPr/>
        </p:nvSpPr>
        <p:spPr>
          <a:xfrm>
            <a:off x="9035488" y="361514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5189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468B08-D7CE-76CE-516B-EFAE1C58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987" y="2411801"/>
            <a:ext cx="4243121" cy="3548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B144A6-C5FA-2D97-5E7A-3E7123F6E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80" y="458808"/>
            <a:ext cx="5597020" cy="60126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671D807-9280-9F14-AB4B-A369070311CD}"/>
                  </a:ext>
                </a:extLst>
              </p14:cNvPr>
              <p14:cNvContentPartPr/>
              <p14:nvPr/>
            </p14:nvContentPartPr>
            <p14:xfrm>
              <a:off x="717814" y="890486"/>
              <a:ext cx="5227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671D807-9280-9F14-AB4B-A36907031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2174" y="818846"/>
                <a:ext cx="59436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4F76811-9B85-5773-4BBE-1734952998FC}"/>
              </a:ext>
            </a:extLst>
          </p:cNvPr>
          <p:cNvSpPr txBox="1"/>
          <p:nvPr/>
        </p:nvSpPr>
        <p:spPr>
          <a:xfrm>
            <a:off x="7208987" y="187725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78242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7ADE07F-47AC-651C-A8EB-9132291D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41" y="510120"/>
            <a:ext cx="10440415" cy="46078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C498707-59FE-55B9-B9BE-BBB12C19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30" y="5487348"/>
            <a:ext cx="9169634" cy="9892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CCE198-2407-9773-5921-A694C1EFCB69}"/>
              </a:ext>
            </a:extLst>
          </p:cNvPr>
          <p:cNvSpPr txBox="1"/>
          <p:nvPr/>
        </p:nvSpPr>
        <p:spPr>
          <a:xfrm>
            <a:off x="450741" y="520472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23585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9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CE01727-4F57-028A-C26E-4ADCC80C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21" y="387551"/>
            <a:ext cx="11393804" cy="614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1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딕셔너리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58FAA5C-FAEA-B083-13F0-C1CF663C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94" y="533888"/>
            <a:ext cx="9602248" cy="5866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A9983B2-7803-2792-AA0F-0B2F7FD8E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369" y="4267172"/>
            <a:ext cx="2596962" cy="18886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22A1781-B51B-DB88-EEC3-982126E44922}"/>
                  </a:ext>
                </a:extLst>
              </p14:cNvPr>
              <p14:cNvContentPartPr/>
              <p14:nvPr/>
            </p14:nvContentPartPr>
            <p14:xfrm>
              <a:off x="930214" y="769526"/>
              <a:ext cx="12034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22A1781-B51B-DB88-EEC3-982126E449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8214" y="625526"/>
                <a:ext cx="1347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B870734-A7AD-6907-5E0B-3059FF9D8CF9}"/>
                  </a:ext>
                </a:extLst>
              </p14:cNvPr>
              <p14:cNvContentPartPr/>
              <p14:nvPr/>
            </p14:nvContentPartPr>
            <p14:xfrm>
              <a:off x="946774" y="1830806"/>
              <a:ext cx="728280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B870734-A7AD-6907-5E0B-3059FF9D8C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4774" y="1687166"/>
                <a:ext cx="74264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515214-3F34-ABE8-9BEC-D6ED453DE894}"/>
                  </a:ext>
                </a:extLst>
              </p14:cNvPr>
              <p14:cNvContentPartPr/>
              <p14:nvPr/>
            </p14:nvContentPartPr>
            <p14:xfrm>
              <a:off x="946774" y="2239046"/>
              <a:ext cx="40798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515214-3F34-ABE8-9BEC-D6ED453DE8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4774" y="2095406"/>
                <a:ext cx="4223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593DF5-F462-C43A-30BC-1639A70A5EB8}"/>
              </a:ext>
            </a:extLst>
          </p:cNvPr>
          <p:cNvSpPr txBox="1"/>
          <p:nvPr/>
        </p:nvSpPr>
        <p:spPr>
          <a:xfrm>
            <a:off x="9230369" y="408250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0698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E45D5F-D083-6A98-D3B6-0BE8287C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96" y="465148"/>
            <a:ext cx="8849210" cy="46620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9079DE-EA2E-4BE7-8C6A-053C1C585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96" y="5539622"/>
            <a:ext cx="10826933" cy="10345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F34635-8B3F-B75F-6BF0-5C9727BC2A8B}"/>
              </a:ext>
            </a:extLst>
          </p:cNvPr>
          <p:cNvSpPr txBox="1"/>
          <p:nvPr/>
        </p:nvSpPr>
        <p:spPr>
          <a:xfrm>
            <a:off x="390796" y="517029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290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002558-63AA-4DBC-D1DB-E534DE5B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33" y="473272"/>
            <a:ext cx="7034323" cy="45397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45B1A4-3B37-DB38-19D6-C2657F052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3" y="5085721"/>
            <a:ext cx="7262924" cy="14709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4D5646-A5B2-3F1C-1281-3B39EE2E739D}"/>
              </a:ext>
            </a:extLst>
          </p:cNvPr>
          <p:cNvSpPr txBox="1"/>
          <p:nvPr/>
        </p:nvSpPr>
        <p:spPr>
          <a:xfrm>
            <a:off x="8026704" y="501307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105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79F7FA4-2436-ECB6-1C64-C7AF13FD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8" y="452245"/>
            <a:ext cx="9525426" cy="4301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279DB9-532F-5087-EAC2-0ADF1844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8" y="5183285"/>
            <a:ext cx="2913481" cy="13695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265D7-FE9F-A066-AC3F-7220B96026E9}"/>
              </a:ext>
            </a:extLst>
          </p:cNvPr>
          <p:cNvSpPr txBox="1"/>
          <p:nvPr/>
        </p:nvSpPr>
        <p:spPr>
          <a:xfrm>
            <a:off x="483988" y="481395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6680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02320AE-3106-95BB-7776-78E259C05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9" y="512104"/>
            <a:ext cx="9280408" cy="46477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943F15B-AE43-2A36-4C3C-565B2A7A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69" y="5298555"/>
            <a:ext cx="10481546" cy="11942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7C8105-B907-BA6D-43F9-DAD928871270}"/>
              </a:ext>
            </a:extLst>
          </p:cNvPr>
          <p:cNvSpPr txBox="1"/>
          <p:nvPr/>
        </p:nvSpPr>
        <p:spPr>
          <a:xfrm>
            <a:off x="8200125" y="616123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5391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6644FB-DCAC-D592-FC01-734646E07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65" y="435311"/>
            <a:ext cx="10096581" cy="3611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912FA8-F178-4D38-071F-3159F4952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64" y="4521452"/>
            <a:ext cx="10096581" cy="19677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76EC484-00A1-548D-80C9-91705B40C448}"/>
                  </a:ext>
                </a:extLst>
              </p14:cNvPr>
              <p14:cNvContentPartPr/>
              <p14:nvPr/>
            </p14:nvContentPartPr>
            <p14:xfrm>
              <a:off x="3820294" y="2288006"/>
              <a:ext cx="31078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76EC484-00A1-548D-80C9-91705B40C4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8294" y="2144366"/>
                <a:ext cx="3251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7B3D287-55D9-0CC1-AB3E-CF8C1E90E8A2}"/>
              </a:ext>
            </a:extLst>
          </p:cNvPr>
          <p:cNvSpPr txBox="1"/>
          <p:nvPr/>
        </p:nvSpPr>
        <p:spPr>
          <a:xfrm>
            <a:off x="405164" y="409960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4001809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7520</TotalTime>
  <Words>196</Words>
  <Application>Microsoft Office PowerPoint</Application>
  <PresentationFormat>와이드스크린</PresentationFormat>
  <Paragraphs>40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D2Coding</vt:lpstr>
      <vt:lpstr>맑은 고딕</vt:lpstr>
      <vt:lpstr>Corbel</vt:lpstr>
      <vt:lpstr>기본</vt:lpstr>
      <vt:lpstr>python 9강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342</cp:revision>
  <dcterms:created xsi:type="dcterms:W3CDTF">2023-03-17T06:49:37Z</dcterms:created>
  <dcterms:modified xsi:type="dcterms:W3CDTF">2023-05-07T00:53:40Z</dcterms:modified>
</cp:coreProperties>
</file>