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698DCD-E28D-084D-C3C3-89B1E979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5" y="415542"/>
            <a:ext cx="9728872" cy="3417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124034-D6F0-B9D3-A999-864B8155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5" y="3859410"/>
            <a:ext cx="6283544" cy="27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E83E1F-A6C2-CF29-37BA-4D15E9F7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0" y="430389"/>
            <a:ext cx="8794017" cy="60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EC95B5-4963-4AE1-5F5F-EDD65D15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2" y="399197"/>
            <a:ext cx="11420862" cy="5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D940B9-C360-2D81-AD16-EC4DB18A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1" y="395444"/>
            <a:ext cx="9638434" cy="606711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F7C9BB-66FC-8F21-C905-4C0B08CB7844}"/>
              </a:ext>
            </a:extLst>
          </p:cNvPr>
          <p:cNvSpPr/>
          <p:nvPr/>
        </p:nvSpPr>
        <p:spPr>
          <a:xfrm>
            <a:off x="370981" y="395444"/>
            <a:ext cx="2143619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E39513-1296-265C-A916-76B511C146D6}"/>
              </a:ext>
            </a:extLst>
          </p:cNvPr>
          <p:cNvSpPr/>
          <p:nvPr/>
        </p:nvSpPr>
        <p:spPr>
          <a:xfrm>
            <a:off x="1960295" y="5691344"/>
            <a:ext cx="6367276" cy="2903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2A01A-B922-97F8-DEF2-CED6F372BCC3}"/>
              </a:ext>
            </a:extLst>
          </p:cNvPr>
          <p:cNvSpPr txBox="1"/>
          <p:nvPr/>
        </p:nvSpPr>
        <p:spPr>
          <a:xfrm>
            <a:off x="7232689" y="3429000"/>
            <a:ext cx="458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Windows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Standard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다운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Installer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실행해서 설치 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2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1C8925-1161-193F-0F09-67D76B6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4" y="428556"/>
            <a:ext cx="1335603" cy="1464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2BEC70-4DCF-99C5-C5E9-5FA02E32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4" y="1893411"/>
            <a:ext cx="7104093" cy="4616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A1860-EC8B-FCD6-5A11-D6845009A516}"/>
              </a:ext>
            </a:extLst>
          </p:cNvPr>
          <p:cNvSpPr txBox="1"/>
          <p:nvPr/>
        </p:nvSpPr>
        <p:spPr>
          <a:xfrm>
            <a:off x="2693345" y="669481"/>
            <a:ext cx="71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아이콘 생성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 Browser for SQLite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실행 확인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69EBA-1BF4-C04B-8E60-A895FFDA37F3}"/>
              </a:ext>
            </a:extLst>
          </p:cNvPr>
          <p:cNvSpPr/>
          <p:nvPr/>
        </p:nvSpPr>
        <p:spPr>
          <a:xfrm>
            <a:off x="370982" y="395443"/>
            <a:ext cx="1335604" cy="14979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2375A-2221-F6E1-85D9-54C89E56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0" y="488279"/>
            <a:ext cx="10575854" cy="59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91042E-A9CF-3550-87E6-44461B96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3" y="423634"/>
            <a:ext cx="11137191" cy="59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1D2963-F47E-5BCF-01A3-4417995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8" y="481302"/>
            <a:ext cx="9496830" cy="4577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3A664-92BE-0215-E4CE-BEF920A5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8" y="5188341"/>
            <a:ext cx="3079701" cy="1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38BD09-7D35-1A74-3D2C-E1FC2A69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9" y="421994"/>
            <a:ext cx="11408761" cy="60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BA014B-0B60-DCAD-E884-4BA27D0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1" y="359228"/>
            <a:ext cx="1202556" cy="6204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EA9813-207A-9196-AB88-1E640A64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72" y="359228"/>
            <a:ext cx="1282861" cy="6204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27D23-3C26-3778-9569-51B2BDAF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20" y="359229"/>
            <a:ext cx="1314588" cy="6204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E2956F-D5B6-5359-4D1E-E5F96B98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495" y="359228"/>
            <a:ext cx="1197275" cy="62048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163CE-A8AB-0AD8-F04F-84D682BFC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557" y="359228"/>
            <a:ext cx="1314589" cy="62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012C2-5C15-A228-5211-098352F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1" y="413295"/>
            <a:ext cx="6006548" cy="6142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E12162-8C5E-2DBA-CDB9-3BD9ED84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97" y="413295"/>
            <a:ext cx="899880" cy="6142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35025-AAE9-527C-E5A1-2E8BC7771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145" y="413294"/>
            <a:ext cx="867500" cy="6129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D2F85-E92F-D192-6FB0-8AF27E1E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13" y="413295"/>
            <a:ext cx="953687" cy="6142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3E782F-925D-F04D-C7B5-1BC3B8E31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468" y="425948"/>
            <a:ext cx="916211" cy="61293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ECB9-7F56-60D2-2C64-06A8B7033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2247" y="413294"/>
            <a:ext cx="912279" cy="61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5C12CD-E7CC-8E65-3810-622B12D7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8" y="342900"/>
            <a:ext cx="936140" cy="618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D7B6B9-CD54-B2EA-661F-95279184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78" y="342900"/>
            <a:ext cx="921543" cy="617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98711-C43B-09B0-D62D-ADA3DAA6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61" y="342900"/>
            <a:ext cx="917881" cy="618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A3E8E-DED3-0256-4FF8-408C68C8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782" y="342900"/>
            <a:ext cx="929071" cy="617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C9E3A2-DCEF-A613-6077-A67F2ACC2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894" y="342900"/>
            <a:ext cx="917882" cy="61885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E8BF9B-E050-1B85-C81E-1E9A9DD1A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005" y="342900"/>
            <a:ext cx="894003" cy="6172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B8B73E-8694-6E5C-32FC-DCD835757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137" y="342900"/>
            <a:ext cx="894003" cy="6229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5CAE7-61AC-5227-C598-64521C872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269" y="342900"/>
            <a:ext cx="925232" cy="31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FAB125-9F5B-CB95-405B-7B88019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6" y="373118"/>
            <a:ext cx="8312460" cy="61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00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8133</TotalTime>
  <Words>32</Words>
  <Application>Microsoft Office PowerPoint</Application>
  <PresentationFormat>와이드스크린</PresentationFormat>
  <Paragraphs>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</vt:lpstr>
      <vt:lpstr>맑은 고딕</vt:lpstr>
      <vt:lpstr>Arial</vt:lpstr>
      <vt:lpstr>Corbel</vt:lpstr>
      <vt:lpstr>기본</vt:lpstr>
      <vt:lpstr>python 12강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355</cp:revision>
  <dcterms:created xsi:type="dcterms:W3CDTF">2023-03-17T06:49:37Z</dcterms:created>
  <dcterms:modified xsi:type="dcterms:W3CDTF">2023-05-04T15:34:07Z</dcterms:modified>
</cp:coreProperties>
</file>