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0" r:id="rId3"/>
    <p:sldId id="271" r:id="rId4"/>
    <p:sldId id="272" r:id="rId5"/>
    <p:sldId id="273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13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34E011-7F0D-3571-C5F6-75DFB268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" y="465555"/>
            <a:ext cx="11365371" cy="59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A5793-02BD-1854-E0F8-47F8B41D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3" y="393829"/>
            <a:ext cx="11382409" cy="2153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33CCCD-63C1-EA50-7690-1373ED01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" y="2547257"/>
            <a:ext cx="7924637" cy="4019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02CFF-8E7C-59E4-FE5A-AB65DA11C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591" y="2472639"/>
            <a:ext cx="781159" cy="3991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FC51EE-66B8-B9A7-A028-B32DDF33B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162" y="2339270"/>
            <a:ext cx="724001" cy="4124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34C84C-FF80-0B4C-9E8F-9815D1430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4575" y="2348797"/>
            <a:ext cx="724001" cy="41153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5AD9BB-45B1-41E0-CB89-83EA01908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4988" y="2339270"/>
            <a:ext cx="72400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AF3615-0C3D-FE7F-168E-63FB0F15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9" y="421531"/>
            <a:ext cx="11123021" cy="6077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92CAE2-3C67-CF60-916D-2FD9DC6F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0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AD660-B94C-8D8B-64C8-D65C5516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8" y="355596"/>
            <a:ext cx="11469896" cy="6085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597E5B-D6D1-E8C3-5408-1E1F2308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6B2791-7424-D98B-3CDD-F27424B6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3" y="424303"/>
            <a:ext cx="10290813" cy="59849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773352-AF9C-40CF-B0EB-9584F88C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EB4660-B9AD-9BD5-7FDF-D5C9C461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5" y="5889517"/>
            <a:ext cx="6561065" cy="628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A07FBC-58F1-81C4-F3A9-30C9DFCD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5" y="339713"/>
            <a:ext cx="9124651" cy="55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3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AA7E9A-DF50-5A93-DAA6-AA92CF8E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2" y="406621"/>
            <a:ext cx="7739415" cy="5120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74C0D5-1989-5E31-8481-5A0D5C6F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1" y="5527217"/>
            <a:ext cx="7102601" cy="10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8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93257-9806-B3D6-8F85-0D25475F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" y="5220363"/>
            <a:ext cx="3001500" cy="1293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EC824F-EAC9-92E0-EECB-BCEEF077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3" y="514852"/>
            <a:ext cx="11133128" cy="48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AA97DE-D257-4338-4551-2EDEBEE4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6" y="441332"/>
            <a:ext cx="10225499" cy="5434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192666-F417-5512-C839-A00BBB4C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5" y="5908866"/>
            <a:ext cx="4428857" cy="7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1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324660-282C-EB10-1841-E99651D3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" y="324214"/>
            <a:ext cx="8198113" cy="5320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E9D50B-221E-09EB-E7D5-550096A9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" y="5644622"/>
            <a:ext cx="11434332" cy="8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256BAF-369B-65E8-D675-28C277F6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" y="440584"/>
            <a:ext cx="10518824" cy="60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6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E927A2-1F56-A037-9709-A98E47BB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7" y="336590"/>
            <a:ext cx="9066106" cy="4836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CC0D3-A0BC-276E-B024-996544BD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7" y="5173003"/>
            <a:ext cx="5849377" cy="13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57998-7552-849A-E48D-D0B09805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0" y="388826"/>
            <a:ext cx="9760939" cy="61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1A10B1-BFEC-00C1-DBAA-703B2D08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4" y="394990"/>
            <a:ext cx="6989750" cy="6125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7FD01-74A7-3D1C-9B0B-BB504530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4" y="2214297"/>
            <a:ext cx="5705236" cy="43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9D3FA9-EC5A-C68D-B6D2-E7D532C3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5" y="494891"/>
            <a:ext cx="9040953" cy="50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5D4E13-0D67-E300-BAB7-F7385D27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4" y="326571"/>
            <a:ext cx="4906811" cy="6176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139C7-68A3-72B1-C49B-6F8FB0D0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15" y="375637"/>
            <a:ext cx="988799" cy="61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4416CE-06E4-7A67-3450-FFD5C831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3" y="427680"/>
            <a:ext cx="11405365" cy="58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3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CF94C1-2BF1-96CE-3FFB-C62E10A6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8" y="410715"/>
            <a:ext cx="11363623" cy="49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88C282-C6FA-8A53-E67D-276A7723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" y="398400"/>
            <a:ext cx="2783118" cy="6100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C93AED-CC5D-F21A-0F47-FFBD9AF8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40" y="398400"/>
            <a:ext cx="2783118" cy="6117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A5B97-553B-0D0A-D74F-901EC8C26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58" y="398399"/>
            <a:ext cx="2777998" cy="6117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8ABE90-0E59-9DE8-BF7A-97246044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856" y="398398"/>
            <a:ext cx="2777998" cy="20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363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8526</TotalTime>
  <Words>8</Words>
  <Application>Microsoft Office PowerPoint</Application>
  <PresentationFormat>와이드스크린</PresentationFormat>
  <Paragraphs>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Corbel</vt:lpstr>
      <vt:lpstr>기본</vt:lpstr>
      <vt:lpstr>python 13강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358</cp:revision>
  <dcterms:created xsi:type="dcterms:W3CDTF">2023-03-17T06:49:37Z</dcterms:created>
  <dcterms:modified xsi:type="dcterms:W3CDTF">2023-05-05T15:47:26Z</dcterms:modified>
</cp:coreProperties>
</file>