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73" r:id="rId3"/>
    <p:sldId id="271" r:id="rId4"/>
    <p:sldId id="257" r:id="rId5"/>
    <p:sldId id="274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5" r:id="rId16"/>
    <p:sldId id="276" r:id="rId17"/>
    <p:sldId id="267" r:id="rId18"/>
    <p:sldId id="268" r:id="rId19"/>
    <p:sldId id="270" r:id="rId20"/>
    <p:sldId id="277" r:id="rId21"/>
    <p:sldId id="278" r:id="rId22"/>
    <p:sldId id="281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16:54.660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07:58:24.1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335 0 24575,'-20'2'0,"0"0"0,0 1 0,0 1 0,-22 8 0,-39 7 0,0-10 0,39-5 0,34-3 0,14-1 0,960-2-1365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22:32.401"/>
    </inkml:context>
    <inkml:brush xml:id="br0">
      <inkml:brushProperty name="width" value="0.5" units="cm"/>
      <inkml:brushProperty name="height" value="1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1,'9159'0,"-1590"0,-7528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22:44.102"/>
    </inkml:context>
    <inkml:brush xml:id="br0">
      <inkml:brushProperty name="width" value="0.5" units="cm"/>
      <inkml:brushProperty name="height" value="1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0,'8052'0,"9315"0,-17315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22:55.059"/>
    </inkml:context>
    <inkml:brush xml:id="br0">
      <inkml:brushProperty name="width" value="0.5" units="cm"/>
      <inkml:brushProperty name="height" value="1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1,'6828'0,"3224"0,-4226 0,-5795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22:59.318"/>
    </inkml:context>
    <inkml:brush xml:id="br0">
      <inkml:brushProperty name="width" value="0.5" units="cm"/>
      <inkml:brushProperty name="height" value="1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1,'1342'0,"-780"0,177 0,137 0,172 0,229 0,3090 0,-2835 0,-93 0,-116 0,-130 0,-121 0,-101 0,-96 0,-84 0,-92 0,-97 0,-101 0,-99 0,96 0,325 0,-734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23:05.182"/>
    </inkml:context>
    <inkml:brush xml:id="br0">
      <inkml:brushProperty name="width" value="0.5" units="cm"/>
      <inkml:brushProperty name="height" value="1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0,'1573'0,"-933"0,166 0,144 0,132 0,83 0,15099 0,-12130 0,-3532 0,-569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23:25.017"/>
    </inkml:context>
    <inkml:brush xml:id="br0">
      <inkml:brushProperty name="width" value="0.5" units="cm"/>
      <inkml:brushProperty name="height" value="1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0,'15672'0,"-8156"0,-3409 0,-4040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23:44.219"/>
    </inkml:context>
    <inkml:brush xml:id="br0">
      <inkml:brushProperty name="width" value="0.5" units="cm"/>
      <inkml:brushProperty name="height" value="1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0,'213'0,"18183"0,-15234 0,-3128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23:54.614"/>
    </inkml:context>
    <inkml:brush xml:id="br0">
      <inkml:brushProperty name="width" value="0.5" units="cm"/>
      <inkml:brushProperty name="height" value="1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1,'22259'0,"-18613"0,-638 0,-2974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24:06.616"/>
    </inkml:context>
    <inkml:brush xml:id="br0">
      <inkml:brushProperty name="width" value="0.5" units="cm"/>
      <inkml:brushProperty name="height" value="1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1,'10403'0,"-3670"0,-6698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16:56.235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24:12.966"/>
    </inkml:context>
    <inkml:brush xml:id="br0">
      <inkml:brushProperty name="width" value="0.5" units="cm"/>
      <inkml:brushProperty name="height" value="1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1,'7103'0,"-7072"0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24:20.021"/>
    </inkml:context>
    <inkml:brush xml:id="br0">
      <inkml:brushProperty name="width" value="0.5" units="cm"/>
      <inkml:brushProperty name="height" value="1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0,'5689'0,"-1701"0,-3953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24:30.495"/>
    </inkml:context>
    <inkml:brush xml:id="br0">
      <inkml:brushProperty name="width" value="0.5" units="cm"/>
      <inkml:brushProperty name="height" value="1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0,'7779'0,"-1120"0,-6620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22:16.963"/>
    </inkml:context>
    <inkml:brush xml:id="br0">
      <inkml:brushProperty name="width" value="0.5" units="cm"/>
      <inkml:brushProperty name="height" value="1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1,'3756'0,"-3708"0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22:18.437"/>
    </inkml:context>
    <inkml:brush xml:id="br0">
      <inkml:brushProperty name="width" value="0.5" units="cm"/>
      <inkml:brushProperty name="height" value="1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1,'6'0,"10"0,16 0,9 0,11 0,24 0,41 0,28 0,23 0,-3 0,-10 0,-23 0,-28 0,-24 0,-20 0,-12 0,-16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22:22.546"/>
    </inkml:context>
    <inkml:brush xml:id="br0">
      <inkml:brushProperty name="width" value="0.5" units="cm"/>
      <inkml:brushProperty name="height" value="1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0,'1049'0,"-1025"0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22:25.766"/>
    </inkml:context>
    <inkml:brush xml:id="br0">
      <inkml:brushProperty name="width" value="0.5" units="cm"/>
      <inkml:brushProperty name="height" value="1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1,'1051'0,"-1004"0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07:58:10.0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07:58:15.32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1 163 24575,'797'0'0,"-753"-2"0,0-3 0,69-15 0,-61 9 0,65-4 0,346 11 0,-238 7 0,-179-5 0,0-3 0,63-14 0,-54 9 0,59-5 0,420 11 0,-274 7 0,-179-2 0,137-5 0,-183 2 0,0-3 0,-1 0 0,1-2 0,34-13 0,-59 14 0,-19 2 0,-21 1 0,-525 1 0,259 5 0,-656-3 0,932 0 0,0 1 0,0 0 0,0 1 0,0 2 0,1 0 0,-1 1 0,1 1 0,0 0 0,0 2 0,1 0 0,0 1 0,1 1 0,-22 16 0,37-25 0,1-1 0,-1 1 0,1 0 0,0 0 0,-1 0 0,1 0 0,0 0 0,0 0 0,0 0 0,0 1 0,0-1 0,0 0 0,0 1 0,0-1 0,0 1 0,1-1 0,-1 0 0,0 1 0,1 0 0,-1-1 0,1 1 0,0-1 0,0 1 0,-1 0 0,1-1 0,0 1 0,1 1 0,0-1 0,0 0 0,1-1 0,-1 1 0,1-1 0,-1 1 0,1-1 0,-1 1 0,1-1 0,0 0 0,0 0 0,0 0 0,0 0 0,0 0 0,0 0 0,0-1 0,0 1 0,2 0 0,17 3 0,0 0 0,40 1 0,396-5 97,-204-3-1559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07:58:21.56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1 164 24575,'902'0'0,"-856"-2"0,0-3 0,63-14 0,-54 9 0,59-5 0,414 11 0,-274 7 0,-200-2 0,-1-2 0,1-3 0,64-13 0,144-38 0,-203 43 0,0 2 0,101-3 0,124 15 0,-105 1 0,476-3 0,-997 27 0,21-1 0,-260-27 0,534 4 0,1 1 0,-69 17 0,-44 4 0,133-23 0,24-1 0,5-1 0,41 0 0,-26 0 0,850-2 0,-799 5 0,109 21 0,-103-12 0,79 2 0,-89-11 0,0-3 0,1-3 0,107-18 0,-102 7 0,1 4 0,86-2 0,148 13 0,-120 2 0,3315-3-1365,-3444 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customXml" Target="../ink/ink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.xml"/><Relationship Id="rId5" Type="http://schemas.openxmlformats.org/officeDocument/2006/relationships/image" Target="../media/image43.png"/><Relationship Id="rId4" Type="http://schemas.openxmlformats.org/officeDocument/2006/relationships/customXml" Target="../ink/ink20.xml"/><Relationship Id="rId9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customXml" Target="../ink/ink5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11" Type="http://schemas.openxmlformats.org/officeDocument/2006/relationships/customXml" Target="../ink/ink4.xml"/><Relationship Id="rId5" Type="http://schemas.openxmlformats.org/officeDocument/2006/relationships/image" Target="../media/image4.png"/><Relationship Id="rId15" Type="http://schemas.openxmlformats.org/officeDocument/2006/relationships/customXml" Target="../ink/ink6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3.xml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customXml" Target="../ink/ink11.xml"/><Relationship Id="rId3" Type="http://schemas.openxmlformats.org/officeDocument/2006/relationships/image" Target="../media/image11.png"/><Relationship Id="rId7" Type="http://schemas.openxmlformats.org/officeDocument/2006/relationships/image" Target="../media/image80.png"/><Relationship Id="rId12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.xml"/><Relationship Id="rId11" Type="http://schemas.openxmlformats.org/officeDocument/2006/relationships/image" Target="../media/image100.png"/><Relationship Id="rId5" Type="http://schemas.openxmlformats.org/officeDocument/2006/relationships/image" Target="../media/image70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90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.xml"/><Relationship Id="rId5" Type="http://schemas.openxmlformats.org/officeDocument/2006/relationships/image" Target="../media/image18.png"/><Relationship Id="rId4" Type="http://schemas.openxmlformats.org/officeDocument/2006/relationships/customXml" Target="../ink/ink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python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2</a:t>
            </a:r>
            <a:r>
              <a:rPr lang="ko-KR" altLang="en-US" dirty="0">
                <a:latin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4265874"/>
            <a:ext cx="9367410" cy="1388165"/>
          </a:xfrm>
        </p:spPr>
        <p:txBody>
          <a:bodyPr>
            <a:noAutofit/>
          </a:bodyPr>
          <a:lstStyle/>
          <a:p>
            <a:pPr algn="r"/>
            <a:r>
              <a:rPr lang="ko-KR" altLang="en-US" sz="2800" dirty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en-US" altLang="ko-KR" sz="2800" dirty="0">
                <a:latin typeface="+mj-ea"/>
                <a:ea typeface="+mj-ea"/>
              </a:rPr>
              <a:t>KOPO11 </a:t>
            </a:r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6439D2-BE64-EAA2-2281-21EC4FF80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71" y="423729"/>
            <a:ext cx="11220857" cy="364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91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51F5C6-5EEF-0F0F-3744-A58AE8D5E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66" y="428443"/>
            <a:ext cx="11387634" cy="41769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338E86-8203-CE92-2F15-4F6E53FAF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66" y="4682861"/>
            <a:ext cx="7501434" cy="174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03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1E9CDF-213D-335D-260D-066915D57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48" y="914400"/>
            <a:ext cx="11205303" cy="1409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B4DA75-4B87-0E40-6E49-736C42D24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48" y="3143162"/>
            <a:ext cx="11398734" cy="209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10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F4EC1B2-1EAB-BBE0-90B3-C685C6D0B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22" y="757088"/>
            <a:ext cx="11232956" cy="40054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D050240-5C4E-9322-881D-9A8811DC8A2E}"/>
                  </a:ext>
                </a:extLst>
              </p14:cNvPr>
              <p14:cNvContentPartPr/>
              <p14:nvPr/>
            </p14:nvContentPartPr>
            <p14:xfrm>
              <a:off x="1088463" y="847554"/>
              <a:ext cx="985068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D050240-5C4E-9322-881D-9A8811DC8A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8463" y="667554"/>
                <a:ext cx="1003032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1334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892EB8-785D-8DFB-66CB-B319E9938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90" y="630070"/>
            <a:ext cx="11285820" cy="252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03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변수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1155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E4E50BB-A76B-171D-BCAA-82B7C6F6A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75" y="468284"/>
            <a:ext cx="11285820" cy="262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20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C1037F-597E-1E22-0DB1-6CDEDD9CC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84" y="519004"/>
            <a:ext cx="8977566" cy="38407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F6E657-2B1B-68CD-44B8-3A14463DF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34" y="3967950"/>
            <a:ext cx="6670720" cy="707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E0F7EA1-E3ED-0B5B-DDFC-1E68F19D5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84" y="4675450"/>
            <a:ext cx="8663232" cy="101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36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EB1D03-837B-2305-7894-8E29C1A69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72" y="499937"/>
            <a:ext cx="11416056" cy="41292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276B71BF-A3D7-4E58-D2FF-E3A249935225}"/>
                  </a:ext>
                </a:extLst>
              </p14:cNvPr>
              <p14:cNvContentPartPr/>
              <p14:nvPr/>
            </p14:nvContentPartPr>
            <p14:xfrm>
              <a:off x="1218783" y="934674"/>
              <a:ext cx="785016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276B71BF-A3D7-4E58-D2FF-E3A2499352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9143" y="754674"/>
                <a:ext cx="80298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4248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CCCBBB1-18CC-E0C5-1819-901573F7A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81" y="457076"/>
            <a:ext cx="11484229" cy="358152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23BD697-8AAC-E62D-A86E-EE6BD0C42B83}"/>
                  </a:ext>
                </a:extLst>
              </p14:cNvPr>
              <p14:cNvContentPartPr/>
              <p14:nvPr/>
            </p14:nvContentPartPr>
            <p14:xfrm>
              <a:off x="1044543" y="557034"/>
              <a:ext cx="1042092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23BD697-8AAC-E62D-A86E-EE6BD0C42B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4543" y="377394"/>
                <a:ext cx="1060056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034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D856F-4106-A50C-D169-B97267D7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&lt; </a:t>
            </a:r>
            <a:r>
              <a:rPr lang="ko-KR" altLang="en-US" b="1" dirty="0"/>
              <a:t>학습 내용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490A46-00F2-4D62-ABCC-029E4074B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altLang="ko-KR" sz="4000" dirty="0"/>
              <a:t> </a:t>
            </a:r>
            <a:r>
              <a:rPr lang="ko-KR" altLang="en-US" sz="4000" dirty="0"/>
              <a:t>프로그래밍 언어 기본 요소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/>
              <a:t> 기본 구조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/>
              <a:t> 변수 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18819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49DD8D-42A7-258B-8034-AAF9AC8EF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07" y="390440"/>
            <a:ext cx="7290753" cy="19218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249B1C-00FA-38D6-CFFB-08BD7AC0F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06" y="2520133"/>
            <a:ext cx="8769033" cy="395834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4E13B31A-E3FB-471A-9388-F5789358CDFC}"/>
                  </a:ext>
                </a:extLst>
              </p14:cNvPr>
              <p14:cNvContentPartPr/>
              <p14:nvPr/>
            </p14:nvContentPartPr>
            <p14:xfrm>
              <a:off x="1378623" y="1602114"/>
              <a:ext cx="618156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4E13B31A-E3FB-471A-9388-F5789358CD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8623" y="1422474"/>
                <a:ext cx="63612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6576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4F141C8-F0A2-09B4-B217-F2E529B0D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86" y="343610"/>
            <a:ext cx="11411342" cy="53866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4BD7280-72F5-6281-E5FB-E4646DC59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8216" y="3819626"/>
            <a:ext cx="2638464" cy="19106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0060680-F588-748F-2B7B-5EDE4D9B4FD6}"/>
                  </a:ext>
                </a:extLst>
              </p14:cNvPr>
              <p14:cNvContentPartPr/>
              <p14:nvPr/>
            </p14:nvContentPartPr>
            <p14:xfrm>
              <a:off x="9027183" y="1282794"/>
              <a:ext cx="256860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0060680-F588-748F-2B7B-5EDE4D9B4F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37543" y="1103154"/>
                <a:ext cx="27482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901D0C2-66B7-34E0-F55D-F46FC65A68A0}"/>
                  </a:ext>
                </a:extLst>
              </p14:cNvPr>
              <p14:cNvContentPartPr/>
              <p14:nvPr/>
            </p14:nvContentPartPr>
            <p14:xfrm>
              <a:off x="754383" y="1573314"/>
              <a:ext cx="349668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901D0C2-66B7-34E0-F55D-F46FC65A68A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4383" y="1393314"/>
                <a:ext cx="36763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4D5F30C9-BA18-8A93-4386-320E81BE5C26}"/>
                  </a:ext>
                </a:extLst>
              </p14:cNvPr>
              <p14:cNvContentPartPr/>
              <p14:nvPr/>
            </p14:nvContentPartPr>
            <p14:xfrm>
              <a:off x="1378623" y="2357034"/>
              <a:ext cx="521172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4D5F30C9-BA18-8A93-4386-320E81BE5C2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88623" y="2177034"/>
                <a:ext cx="539136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8911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정리하기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6227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A46AADB-57C6-4396-4335-40225712A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0" y="425369"/>
            <a:ext cx="8168554" cy="609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프로그래밍 언어 기본 요소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083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67AB3F-5777-0551-E1C3-DF1BEDB8C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08" y="285842"/>
            <a:ext cx="5513517" cy="27121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DDFA61-4C88-E9AA-1529-1B4AC6AB7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477" y="311230"/>
            <a:ext cx="4213905" cy="26614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216D93-5B57-F174-57EB-6037DD5B8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87" y="3619856"/>
            <a:ext cx="5377638" cy="21663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22468F-4725-BA0D-43EC-83FD8307E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2477" y="3619856"/>
            <a:ext cx="4919348" cy="17178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C0F2C4-7054-6618-76F7-2F7F9EB0CE32}"/>
              </a:ext>
            </a:extLst>
          </p:cNvPr>
          <p:cNvSpPr txBox="1"/>
          <p:nvPr/>
        </p:nvSpPr>
        <p:spPr>
          <a:xfrm>
            <a:off x="764261" y="3094254"/>
            <a:ext cx="455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순차적 지시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1F69BA-6A34-0A75-2FBB-0AF162C26FA6}"/>
              </a:ext>
            </a:extLst>
          </p:cNvPr>
          <p:cNvSpPr txBox="1"/>
          <p:nvPr/>
        </p:nvSpPr>
        <p:spPr>
          <a:xfrm>
            <a:off x="6392477" y="3094254"/>
            <a:ext cx="455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연산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21309B-FD49-FC11-430A-12CB22EF904B}"/>
              </a:ext>
            </a:extLst>
          </p:cNvPr>
          <p:cNvSpPr txBox="1"/>
          <p:nvPr/>
        </p:nvSpPr>
        <p:spPr>
          <a:xfrm>
            <a:off x="832201" y="5911695"/>
            <a:ext cx="455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선택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5BC1B-B6B6-AD64-983F-7D293C10183F}"/>
              </a:ext>
            </a:extLst>
          </p:cNvPr>
          <p:cNvSpPr txBox="1"/>
          <p:nvPr/>
        </p:nvSpPr>
        <p:spPr>
          <a:xfrm>
            <a:off x="6392477" y="5771481"/>
            <a:ext cx="455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반복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7BC1F387-BB74-1E42-755F-CA75B5C7FD3B}"/>
                  </a:ext>
                </a:extLst>
              </p14:cNvPr>
              <p14:cNvContentPartPr/>
              <p14:nvPr/>
            </p14:nvContentPartPr>
            <p14:xfrm>
              <a:off x="6763143" y="-929406"/>
              <a:ext cx="360" cy="36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7BC1F387-BB74-1E42-755F-CA75B5C7FD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73503" y="-110904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5E268AEC-788C-0F54-603B-39231C00B206}"/>
                  </a:ext>
                </a:extLst>
              </p14:cNvPr>
              <p14:cNvContentPartPr/>
              <p14:nvPr/>
            </p14:nvContentPartPr>
            <p14:xfrm>
              <a:off x="4673343" y="-929406"/>
              <a:ext cx="360" cy="36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5E268AEC-788C-0F54-603B-39231C00B2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83343" y="-110904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7FA5BF3B-6629-58CF-EF39-CEEF058A9356}"/>
                  </a:ext>
                </a:extLst>
              </p14:cNvPr>
              <p14:cNvContentPartPr/>
              <p14:nvPr/>
            </p14:nvContentPartPr>
            <p14:xfrm>
              <a:off x="2394543" y="3242274"/>
              <a:ext cx="1369800" cy="360"/>
            </p14:xfrm>
          </p:contentPart>
        </mc:Choice>
        <mc:Fallback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7FA5BF3B-6629-58CF-EF39-CEEF058A935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04543" y="3062634"/>
                <a:ext cx="154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75BA1312-9CF4-17E2-85FF-16A938E65CE2}"/>
                  </a:ext>
                </a:extLst>
              </p14:cNvPr>
              <p14:cNvContentPartPr/>
              <p14:nvPr/>
            </p14:nvContentPartPr>
            <p14:xfrm>
              <a:off x="8446863" y="3242274"/>
              <a:ext cx="515160" cy="360"/>
            </p14:xfrm>
          </p:contentPart>
        </mc:Choice>
        <mc:Fallback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75BA1312-9CF4-17E2-85FF-16A938E65CE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57223" y="3062634"/>
                <a:ext cx="6948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79450AA8-215B-D5CF-E06B-7C436539A509}"/>
                  </a:ext>
                </a:extLst>
              </p14:cNvPr>
              <p14:cNvContentPartPr/>
              <p14:nvPr/>
            </p14:nvContentPartPr>
            <p14:xfrm>
              <a:off x="2945703" y="6058194"/>
              <a:ext cx="386640" cy="360"/>
            </p14:xfrm>
          </p:contentPart>
        </mc:Choice>
        <mc:Fallback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79450AA8-215B-D5CF-E06B-7C436539A50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56063" y="5878194"/>
                <a:ext cx="5662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2630E937-A852-553C-FC65-9C8ABCA06A07}"/>
                  </a:ext>
                </a:extLst>
              </p14:cNvPr>
              <p14:cNvContentPartPr/>
              <p14:nvPr/>
            </p14:nvContentPartPr>
            <p14:xfrm>
              <a:off x="8476023" y="5898354"/>
              <a:ext cx="395640" cy="360"/>
            </p14:xfrm>
          </p:contentPart>
        </mc:Choice>
        <mc:Fallback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2630E937-A852-553C-FC65-9C8ABCA06A0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86023" y="5718714"/>
                <a:ext cx="57528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594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기본 구조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589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8E8E1D2-995D-9250-0BD8-110E96A17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53" y="447615"/>
            <a:ext cx="6751756" cy="18193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03FB2A-350A-8B78-B301-9F089AA9D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80" y="2580990"/>
            <a:ext cx="6751756" cy="16240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9EAA1D44-BC4A-354F-E520-9D0E06D695CA}"/>
                  </a:ext>
                </a:extLst>
              </p14:cNvPr>
              <p14:cNvContentPartPr/>
              <p14:nvPr/>
            </p14:nvContentPartPr>
            <p14:xfrm>
              <a:off x="4381320" y="2247510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9EAA1D44-BC4A-354F-E520-9D0E06D695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18320" y="218451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5D9AD67C-C960-C89A-4CBD-6D68E9F36591}"/>
                  </a:ext>
                </a:extLst>
              </p14:cNvPr>
              <p14:cNvContentPartPr/>
              <p14:nvPr/>
            </p14:nvContentPartPr>
            <p14:xfrm>
              <a:off x="532920" y="2512830"/>
              <a:ext cx="1273320" cy="601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5D9AD67C-C960-C89A-4CBD-6D68E9F3659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9920" y="2449830"/>
                <a:ext cx="13989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8D55EB09-0075-78DA-D274-75BC8B9A2111}"/>
                  </a:ext>
                </a:extLst>
              </p14:cNvPr>
              <p14:cNvContentPartPr/>
              <p14:nvPr/>
            </p14:nvContentPartPr>
            <p14:xfrm>
              <a:off x="1275960" y="2531190"/>
              <a:ext cx="3053520" cy="604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8D55EB09-0075-78DA-D274-75BC8B9A21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13320" y="2468550"/>
                <a:ext cx="317916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7CBA2BE4-10C3-77D4-77AF-6AD41B305F58}"/>
                  </a:ext>
                </a:extLst>
              </p14:cNvPr>
              <p14:cNvContentPartPr/>
              <p14:nvPr/>
            </p14:nvContentPartPr>
            <p14:xfrm>
              <a:off x="392880" y="437430"/>
              <a:ext cx="350280" cy="2052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7CBA2BE4-10C3-77D4-77AF-6AD41B305F5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0240" y="374430"/>
                <a:ext cx="475920" cy="14616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AFAAB95C-7F29-0601-4B30-44B76AA820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9351" y="4889571"/>
            <a:ext cx="6751755" cy="12833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6D88F4E6-F879-A140-5B16-A53FF7E84681}"/>
                  </a:ext>
                </a:extLst>
              </p14:cNvPr>
              <p14:cNvContentPartPr/>
              <p14:nvPr/>
            </p14:nvContentPartPr>
            <p14:xfrm>
              <a:off x="1146063" y="4998354"/>
              <a:ext cx="6037200" cy="3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6D88F4E6-F879-A140-5B16-A53FF7E8468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56063" y="4818714"/>
                <a:ext cx="621684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5845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425DDE0-66C7-E9E2-BAC9-C7AA36E7A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21" y="514224"/>
            <a:ext cx="11087329" cy="605935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49FE5935-04F6-E393-5B0D-871318732B0E}"/>
                  </a:ext>
                </a:extLst>
              </p14:cNvPr>
              <p14:cNvContentPartPr/>
              <p14:nvPr/>
            </p14:nvContentPartPr>
            <p14:xfrm>
              <a:off x="1596423" y="760434"/>
              <a:ext cx="916992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49FE5935-04F6-E393-5B0D-871318732B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6423" y="580434"/>
                <a:ext cx="934956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7296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8400D8-BD83-4086-6845-2F29D7F7A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54" y="542904"/>
            <a:ext cx="10865802" cy="6762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7BB059-3ED5-8398-BFD7-CD53FE62C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54" y="1738206"/>
            <a:ext cx="9744396" cy="47819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72821B4-F938-5755-675D-DD33E01A441C}"/>
                  </a:ext>
                </a:extLst>
              </p14:cNvPr>
              <p14:cNvContentPartPr/>
              <p14:nvPr/>
            </p14:nvContentPartPr>
            <p14:xfrm>
              <a:off x="1349463" y="1007034"/>
              <a:ext cx="818604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72821B4-F938-5755-675D-DD33E01A44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9823" y="827394"/>
                <a:ext cx="8365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CF342C28-0CBB-E1A5-2524-6A9FD300BCAB}"/>
                  </a:ext>
                </a:extLst>
              </p14:cNvPr>
              <p14:cNvContentPartPr/>
              <p14:nvPr/>
            </p14:nvContentPartPr>
            <p14:xfrm>
              <a:off x="1494183" y="2008554"/>
              <a:ext cx="828792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CF342C28-0CBB-E1A5-2524-6A9FD300BCA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04543" y="1828914"/>
                <a:ext cx="846756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415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C306DA-A101-EACF-27DB-ECE9A3188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04" y="433266"/>
            <a:ext cx="11244910" cy="40625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3ACB7D4C-37E7-A418-8FB5-7538D82A795D}"/>
                  </a:ext>
                </a:extLst>
              </p14:cNvPr>
              <p14:cNvContentPartPr/>
              <p14:nvPr/>
            </p14:nvContentPartPr>
            <p14:xfrm>
              <a:off x="769143" y="861954"/>
              <a:ext cx="980964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3ACB7D4C-37E7-A418-8FB5-7538D82A79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9143" y="681954"/>
                <a:ext cx="998928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5524857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4773</TotalTime>
  <Words>43</Words>
  <Application>Microsoft Office PowerPoint</Application>
  <PresentationFormat>와이드스크린</PresentationFormat>
  <Paragraphs>17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Corbel</vt:lpstr>
      <vt:lpstr>기본</vt:lpstr>
      <vt:lpstr>python 2강</vt:lpstr>
      <vt:lpstr>&lt; 학습 내용 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김도혁</cp:lastModifiedBy>
  <cp:revision>315</cp:revision>
  <dcterms:created xsi:type="dcterms:W3CDTF">2023-03-17T06:49:37Z</dcterms:created>
  <dcterms:modified xsi:type="dcterms:W3CDTF">2023-05-05T17:08:54Z</dcterms:modified>
</cp:coreProperties>
</file>