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6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8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65" r:id="rId20"/>
    <p:sldId id="266" r:id="rId21"/>
    <p:sldId id="267" r:id="rId22"/>
    <p:sldId id="275" r:id="rId23"/>
    <p:sldId id="276" r:id="rId24"/>
    <p:sldId id="279" r:id="rId25"/>
    <p:sldId id="280" r:id="rId26"/>
    <p:sldId id="289" r:id="rId27"/>
    <p:sldId id="281" r:id="rId28"/>
    <p:sldId id="277" r:id="rId29"/>
    <p:sldId id="278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19.57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1,'8'0,"10"0,10 0,8 0,5 0,4 0,2 0,0 0,0 0,0 0,0 0,-8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5.2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 24575,'38'-1'0,"-4"0"0,0 2 0,0 1 0,0 1 0,42 10 0,-30-3 0,0-1 0,93 4 0,97-15 0,-89-1 0,1214 3 0,-1354 0 0,0 1 0,-1-1 0,1 1 0,0 0 0,0 1 0,-1 0 0,1 0 0,-1 0 0,0 1 0,1 0 0,-1 0 0,8 6 0,-11-6 0,0-1 0,-1 0 0,1 1 0,0 0 0,-1 0 0,0-1 0,0 1 0,1 1 0,-2-1 0,1 0 0,0 0 0,-1 1 0,1-1 0,-1 1 0,0-1 0,0 1 0,-1 0 0,1-1 0,-1 1 0,0 0 0,0 0 0,0-1 0,0 1 0,-1 5 0,-1-3 0,0-1 0,0 0 0,0 0 0,0 0 0,-1-1 0,0 1 0,0-1 0,0 1 0,-1-1 0,1 0 0,-1 0 0,0 0 0,0-1 0,0 1 0,-1-1 0,1 0 0,-1 0 0,0-1 0,1 1 0,-1-1 0,-9 2 0,-4 3 0,-2-1 0,1-2 0,0 0 0,-31 3 0,-121-6 0,126-3 0,-1 2 0,1 2 0,-67 12 0,-205 43 0,231-46 0,-1-3 0,0-4 0,-93-8 0,28 1 0,42 1 0,-140 5 0,121 18 0,84-12 0,-54 4 0,-35-11-1365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6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7.0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7.8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7:06.0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24575,'1454'0'0,"-1443"0"0,0 0 0,-1 1 0,1 0 0,19 5 0,-26-5 0,-1 0 0,0 0 0,1 1 0,-1-1 0,0 1 0,0 0 0,0 0 0,0 0 0,-1 0 0,1 1 0,-1-1 0,1 1 0,-1 0 0,0-1 0,0 1 0,0 0 0,0 0 0,3 6 0,61 187-1365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7:08.9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24575,'1453'0'-1365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7:23.3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 24575,'85'-1'0,"-3"0"0,84 9 0,-140-5 0,-1 1 0,1 1 0,-1 2 0,0 0 0,-1 2 0,0 0 0,34 19 0,-39-14 0,0 0 0,-1 2 0,0 0 0,-2 0 0,0 2 0,-1 0 0,0 1 0,13 23 0,-27-40 0,0-1 0,0 1 0,0-1 0,0 1 0,0 0 0,0 0 0,-1-1 0,1 1 0,-1 0 0,1 0 0,-1 0 0,1 0 0,-1 0 0,0-1 0,0 1 0,0 0 0,0 0 0,0 0 0,-1 0 0,1 0 0,0 0 0,-1 0 0,0 2 0,-1-2 0,0 0 0,1 0 0,-1-1 0,0 1 0,0 0 0,0-1 0,0 1 0,0-1 0,0 0 0,-1 0 0,1 0 0,0 0 0,-1 0 0,1 0 0,-4 0 0,-13 2 0,0 0 0,0-2 0,-35-1 0,38 0 0,-14 0 0,-49-1 0,73 1 0,1-1 0,0 0 0,0 0 0,0 0 0,0 0 0,0-1 0,0 0 0,0 0 0,1 0 0,-1-1 0,-7-5 0,11 7 0,0 1 0,0-1 0,1 0 0,-1 0 0,0 0 0,0 0 0,1 0 0,-1 0 0,1 0 0,-1 0 0,1 0 0,-1 0 0,1-1 0,0 1 0,-1 0 0,1 0 0,0 0 0,0-1 0,0 1 0,0 0 0,0 0 0,0 0 0,0-1 0,0 1 0,1-1 0,0-2 0,0 1 0,1 0 0,-1 0 0,1 0 0,0 0 0,0 1 0,0-1 0,0 0 0,3-2 0,4-3 0,0 0 0,1 0 0,0 1 0,12-7 0,1 3 0,0 1 0,1 1 0,0 1 0,0 2 0,1 0 0,47-5 0,-24 8 0,0 1 0,84 9 0,-123-6 0,0 0 0,0 1 0,0 0 0,0 0 0,17 8 0,-25-10 0,-1 0 0,0 0 0,1 0 0,-1 0 0,0 0 0,0 0 0,1 0 0,-1 1 0,0-1 0,1 0 0,-1 0 0,0 0 0,0 0 0,1 0 0,-1 1 0,0-1 0,0 0 0,1 0 0,-1 1 0,0-1 0,0 0 0,0 0 0,1 1 0,-1-1 0,0 0 0,0 0 0,0 1 0,0-1 0,0 0 0,1 1 0,-1-1 0,0 0 0,0 1 0,0-1 0,0 0 0,0 1 0,0-1 0,0 0 0,0 1 0,0-1 0,-1 0 0,1 0 0,0 1 0,0-1 0,0 0 0,0 1 0,0-1 0,-1 1 0,-19 7 0,-27-2 0,36-7 0,-1 0 0,1-1 0,-1-1 0,1 1 0,0-2 0,0 1 0,1-2 0,-15-7 0,21 10 0,-1 0 0,1 0 0,0-1 0,0 0 0,1 0 0,-1 0 0,1 0 0,-1 0 0,1-1 0,0 1 0,0-1 0,0 0 0,1 0 0,-1 0 0,1 0 0,0-1 0,0 1 0,1 0 0,-1-1 0,1 0 0,0 1 0,-1-7 0,2 9 0,0 0 0,1 0 0,-1 0 0,0 0 0,0 0 0,1 0 0,-1 0 0,1 1 0,0-1 0,0 0 0,-1 0 0,1 1 0,0-1 0,0 0 0,1 1 0,-1-1 0,0 1 0,0-1 0,1 1 0,-1 0 0,1-1 0,-1 1 0,1 0 0,0 0 0,-1 0 0,1 0 0,0 1 0,0-1 0,-1 0 0,1 1 0,0-1 0,0 1 0,0 0 0,0-1 0,0 1 0,0 0 0,0 0 0,2 1 0,11-1 0,1 1 0,-1 1 0,0 1 0,15 4 0,-6-2 0,86 22 0,-80-17 0,1-2 0,0-2 0,41 5 0,18-12 0,-57-1 0,-1 2 0,61 7 0,-84-5 0,-1-1 0,0 1 0,0 1 0,0-1 0,0 1 0,0 1 0,-1-1 0,1 1 0,-1 1 0,0-1 0,-1 1 0,1 1 0,-1-1 0,0 1 0,10 12 0,-12-13 0,0 0 0,-1 0 0,0 0 0,0 0 0,-1 1 0,0-1 0,0 1 0,0 0 0,0 0 0,-1-1 0,0 1 0,0 0 0,0 0 0,-1 0 0,0 0 0,0 0 0,-1 0 0,-1 8 0,0-7 0,-1 1 0,0 0 0,0-1 0,-1 0 0,0 1 0,0-2 0,0 1 0,-1 0 0,0-1 0,0 0 0,-1 0 0,-11 9 0,5-5 0,0-1 0,0-1 0,-1 0 0,0 0 0,0-2 0,-25 10 0,29-14 0,1 1 0,-1-1 0,0 0 0,0-1 0,0 0 0,0-1 0,0 0 0,0 0 0,0 0 0,1-2 0,-1 1 0,-11-4 0,0-6 0,20 11 0,0-1 0,0 1 0,0-1 0,0 1 0,0 0 0,0-1 0,0 1 0,0-1 0,0 1 0,0 0 0,0-1 0,1 1 0,-1-1 0,0 1 0,0 0 0,0-1 0,0 1 0,1 0 0,-1-1 0,0 1 0,0 0 0,0-1 0,1 1 0,-1 0 0,0 0 0,1-1 0,-1 1 0,0 0 0,1 0 0,-1-1 0,1 1 0,3-2 0,0 0 0,1 0 0,-1 0 0,1 0 0,-1 1 0,10-2 0,31-6 0,-1-2 0,0-2 0,-1-2 0,0-2 0,52-28 0,-72 35 0,-1 2 0,1 1 0,27-5 0,41-14 0,-65 11 0,-26 14 0,1 0 0,-1 1 0,1-1 0,-1 1 0,0-1 0,1 0 0,-1 0 0,0 1 0,1-1 0,-1 0 0,0 0 0,0 1 0,0-1 0,0 0 0,0 0 0,1 1 0,-1-1 0,-1 0 0,1 0 0,0 1 0,0-2 0,-2-2 0,0 1 0,0 0 0,0 0 0,0 0 0,0 0 0,-1 0 0,1 1 0,-1-1 0,0 1 0,0 0 0,0 0 0,-3-3 0,0 2 0,1-1 0,-1-1 0,1 1 0,0-1 0,0 0 0,1 0 0,-6-7 0,10 11 0,-1 1 0,1-1 0,0 0 0,-1 0 0,1 1 0,0-1 0,0 0 0,-1 0 0,1 0 0,0 0 0,0 1 0,0-1 0,0 0 0,0 0 0,0 0 0,0 0 0,0 1 0,0-1 0,0 0 0,1 0 0,-1 0 0,0 1 0,1-1 0,-1 0 0,1-1 0,1 1 0,-1-1 0,1 1 0,0 0 0,0 0 0,0-1 0,0 1 0,0 0 0,0 1 0,0-1 0,0 0 0,0 0 0,0 1 0,0 0 0,4-1 0,48-5 0,0 3 0,95 7 0,-39 0 0,-1-6 0,99 5 0,-205-3 0,0 0 0,0 1 0,1-1 0,-1 1 0,0-1 0,0 1 0,0 0 0,0 0 0,0 0 0,0 1 0,0-1 0,0 1 0,0-1 0,0 1 0,-1 0 0,1 0 0,-1 1 0,1-1 0,-1 0 0,4 6 0,-5-5 0,-1-1 0,1 1 0,0 0 0,-1 0 0,0 0 0,1 0 0,-1 0 0,0 0 0,-1 0 0,1 0 0,0 0 0,-1 0 0,0 0 0,0 0 0,0 0 0,0 0 0,0-1 0,0 1 0,-1 0 0,1-1 0,-1 1 0,-3 3 0,-3 5 0,-2-1 0,1 1 0,-1-1 0,-1-1 0,1 0 0,-2 0 0,-13 7 0,-92 48 0,93-52 0,-35 18 0,-2-2 0,-1-4 0,-1-2 0,-82 18 0,173-41 0,5 1 0,47-5 0,20-13 0,0-5 0,-2-3 0,-1-6 0,122-55 0,-172 59 0,-1-1 0,83-70 0,-96 72 0,-23 19 0,0-1 0,1 1 0,0 1 0,1 0 0,-1 0 0,1 1 0,1 1 0,-1 0 0,1 1 0,-1 0 0,1 0 0,1 2 0,-1 0 0,20-1 0,-21 2 0,13 0 0,0 0 0,-1 1 0,1 2 0,29 5 0,-49-6 0,1 0 0,-1 0 0,0 1 0,0 0 0,1 0 0,-1 0 0,-1 1 0,1-1 0,0 1 0,0 0 0,-1 1 0,0-1 0,0 1 0,0 0 0,0 0 0,0 0 0,-1 0 0,0 1 0,0-1 0,0 1 0,0 0 0,-1 0 0,0 0 0,3 10 0,1 19 0,-2 0 0,-2 1 0,-1-1 0,-1 1 0,-9 58 0,8-88 7,1 0 0,-1-1 0,0 1 0,-1-1 0,1 1 1,-1-1-1,0 0 0,0 0 0,0 0 0,0 0 0,-1 0 0,1 0 0,-1-1 0,0 1 0,0-1 0,-5 4 0,6-5-62,0-1 0,-1 1 0,1-1 0,-1 0 0,0 0 0,1 0 0,-1 0 0,0 0 0,0-1 0,0 1 0,1-1 0,-1 0 0,0 1 0,0-1 0,0-1 0,0 1 0,0 0 0,1-1 0,-1 1 0,0-1 0,0 0 0,1 0 0,-1 0 0,0 0 0,1-1 0,-3-1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7:41.8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6:59:19.27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0,'1449'0,"-1414"0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6:59:37.61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0,'11077'0,"-11043"0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0.51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1,'8'0,"10"0,10 0,7 0,6 0,4 0,2 0,0 0,1 0,-2 0,1 0,-9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0:18.61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1,'14907'0,"-14878"0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0:28.134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1,'17963'0,"-17927"0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0:48.66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0,'3531'0,"-3504"0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1:31.637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1,'1899'0,"-1863"0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1:36.262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1,'3016'0,"-2981"0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1:42.105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0,'2534'0,"-2498"0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1:56.277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0,'13017'0,"-12981"0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2:20.386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1,'18986'0,"-17242"0,-1711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06.81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1,'10438'0,"-10405"0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18.890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1,'5084'0,"-5049"0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1.7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29,'8'0,"10"0,17 0,12 0,4 0,1 0,1 0,-2 0,-2 0,6-8,2-2,-9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26.786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1,'7137'0,"-4868"0,3321 0,-5555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41.586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1,'21104'0,"-18542"0,-2535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52.28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0,'7418'0,"-7394"0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56.866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0,'3729'0,"-3697"0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4:11.71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1,'1803'0,"-1775"0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4:24.829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1,'5466'0,"-5427"0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4:28.374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1,'3560'0,"-3529"0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4:31.268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1,'4961'0,"-4935"0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5:48.503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1,'2429'0,"-2394"0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02.52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1,'3473'0,"-2736"0,-706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2.09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13.59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0,'4193'0,"-4158"0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21.188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0,'3235'0,"-3203"0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23.73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0,'3279'0,"-3253"0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34.654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1,'3150'0,"-3114"0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40.69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0,'3823'0,"-3788"0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52.628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0,'4845'0,"-4821"0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7:24.220"/>
    </inkml:context>
    <inkml:brush xml:id="br0">
      <inkml:brushProperty name="width" value="0.2" units="cm"/>
      <inkml:brushProperty name="height" value="0.4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0,'2808'0,"-2773"0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9:02.585"/>
    </inkml:context>
    <inkml:brush xml:id="br0">
      <inkml:brushProperty name="width" value="0.2" units="cm"/>
      <inkml:brushProperty name="height" value="0.4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1,'721'0,"-689"0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9:07.150"/>
    </inkml:context>
    <inkml:brush xml:id="br0">
      <inkml:brushProperty name="width" value="0.2" units="cm"/>
      <inkml:brushProperty name="height" value="0.4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1,'1707'0,"-1674"0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9:15.179"/>
    </inkml:context>
    <inkml:brush xml:id="br0">
      <inkml:brushProperty name="width" value="0.2" units="cm"/>
      <inkml:brushProperty name="height" value="0.4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1,'3091'0,"-3070"0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2.48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</inkml:trace>
  <inkml:trace contextRef="#ctx0" brushRef="#br0" timeOffset="1">0 37,'8'0,"10"0,10 0,8 0,5 0,12 0,11 0,4-8,4-2,-1 0,-13 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9:35.802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0,'12737'0,"-12705"0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9:52.156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0,'6240'0,"-1104"0,-2895 0,3030 0,-5232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2.86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1,'15'0,"6"0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3.2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1 118,'7'0,"11"-8,10-10,15-25,1-5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35.4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24575,'-1'0'-8191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1.1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27 24575,'-1'35'0,"0"-19"0,1 0 0,1 1 0,0-1 0,1 0 0,4 21 0,-4-33 0,-1 0 0,1 1 0,0-1 0,0 0 0,0 0 0,1 0 0,-1 0 0,1-1 0,0 1 0,0-1 0,0 0 0,1 1 0,-1-1 0,1-1 0,-1 1 0,1-1 0,0 1 0,0-1 0,0 0 0,1 0 0,-1-1 0,0 1 0,8 0 0,-4 0 0,0-1 0,0 0 0,1 0 0,-1-1 0,1 0 0,-1-1 0,0 1 0,1-2 0,14-3 0,3-4 0,43-20 0,-51 20 0,0 0 0,0 2 0,1 1 0,39-9 0,55 9 0,-80 6 0,61-9 0,-82 7 0,-1-1 0,1 0 0,-1-1 0,0 0 0,0-1 0,0 0 0,-1-1 0,20-13 0,13-21 0,-36 32 0,1 0 0,0 0 0,1 1 0,-1 0 0,1 1 0,12-7 0,-19 12 0,-1 1 0,1-1 0,0 1 0,-1 0 0,1-1 0,-1 1 0,1 0 0,-1 0 0,1 0 0,0 0 0,-1 0 0,1 0 0,0 0 0,-1 1 0,1-1 0,-1 1 0,1-1 0,-1 1 0,1 0 0,-1-1 0,1 1 0,-1 0 0,0 0 0,1 0 0,-1 0 0,0 0 0,0 0 0,0 0 0,0 0 0,0 1 0,0-1 0,0 0 0,0 1 0,0-1 0,-1 1 0,1-1 0,0 1 0,0 2 0,4 10 0,0 0 0,-1 0 0,3 23 0,-2-11 0,7 28 0,-10-39 0,2 0 0,-1 0 0,2 0 0,11 26 0,-14-37 0,1 1 0,-1-1 0,1-1 0,0 1 0,1 0 0,-1-1 0,1 1 0,-1-1 0,1 0 0,0 0 0,0-1 0,0 1 0,0-1 0,1 0 0,-1 0 0,1 0 0,-1 0 0,1-1 0,8 2 0,33 2 0,0-2 0,0-2 0,66-7 0,3 0 0,16 8 0,100-5 0,-228 3 0,0 0 0,0-1 0,1 1 0,-1-1 0,0 1 0,0-1 0,0 0 0,0 0 0,0 0 0,0-1 0,0 1 0,0-1 0,0 0 0,-1 0 0,1 0 0,-1 0 0,1 0 0,-1 0 0,0 0 0,1-1 0,-1 0 0,-1 1 0,4-5 0,-4 2 0,0 0 0,0 1 0,0-1 0,0 0 0,-1 0 0,0 1 0,0-1 0,0 0 0,-1 0 0,0 1 0,1-1 0,-2 0 0,1 1 0,0-1 0,-5-7 0,3 2 0,-1 1 0,0 0 0,-1 0 0,0 0 0,-1 1 0,0-1 0,0 1 0,0 1 0,-1-1 0,0 1 0,-1 1 0,1-1 0,-1 1 0,-1 0 0,1 1 0,-1 0 0,0 0 0,0 1 0,0 0 0,-1 1 0,1 0 0,-1 0 0,0 1 0,0 0 0,0 1 0,0 0 0,0 1 0,-16 1 0,22-1 0,1 0 0,0 1 0,0-1 0,-1 1 0,1 0 0,0 0 0,0 0 0,0 0 0,0 0 0,0 1 0,0 0 0,0-1 0,0 1 0,1 0 0,-5 4 0,6-5 0,1 0 0,-1 0 0,1-1 0,-1 1 0,1 0 0,-1 0 0,1 0 0,0 0 0,-1 0 0,1 0 0,0 0 0,0-1 0,0 1 0,0 0 0,0 0 0,0 0 0,0 0 0,0 0 0,0 0 0,0 0 0,1 1 0,0 0 0,0 0 0,0 0 0,0 0 0,0 0 0,1 0 0,-1-1 0,1 1 0,-1-1 0,1 1 0,0-1 0,-1 1 0,1-1 0,2 1 0,23 12 0,1-1 0,0-1 0,0-1 0,1-2 0,31 6 0,22 7 0,-38-10 0,-28-8 0,-1 0 0,1 1 0,-1 0 0,-1 1 0,1 1 0,20 13 0,-23-12 0,1 0 0,1-2 0,0 1 0,0-1 0,0-1 0,0-1 0,1 0 0,0-1 0,28 3 0,11-3 0,77-6 0,-53 1 0,72 3 0,120-5 0,-268 4 0,1 0 0,0-1 0,0 1 0,-1-1 0,1 1 0,0-1 0,0 0 0,-1 0 0,1 0 0,-1 0 0,1 0 0,-1-1 0,1 1 0,-1-1 0,0 1 0,0-1 0,3-3 0,-4 3 0,0 0 0,0 0 0,0 0 0,-1 0 0,1 0 0,-1-1 0,0 1 0,1 0 0,-1 0 0,0-1 0,0 1 0,0 0 0,0 0 0,-1-1 0,1 1 0,-1 0 0,1 0 0,-1 0 0,0-1 0,0 1 0,-1-2 0,-16-43 0,12 30 0,0 0 0,-1 1 0,-1 0 0,-16-25 0,18 33 0,1 2 0,1 0 0,0 0 0,0 0 0,1 0 0,-4-9 0,7 14 0,-1 0 0,1 0 0,-1 0 0,1-1 0,0 1 0,0 0 0,0 0 0,0 0 0,0 0 0,0-1 0,0 1 0,0 0 0,0 0 0,0 0 0,1 0 0,-1 0 0,1-1 0,-1 1 0,0 0 0,1 0 0,0 0 0,-1 0 0,1 0 0,0 0 0,-1 0 0,1 0 0,0 1 0,0-1 0,0 0 0,0 0 0,0 1 0,0-1 0,0 0 0,0 1 0,0-1 0,0 1 0,0 0 0,0-1 0,2 1 0,18-5 0,0 1 0,0 1 0,1 1 0,0 1 0,-1 1 0,42 6 0,2-3 0,494 1 0,-341-5 0,-212 1 0,-1 0 0,1 0 0,0 1 0,0 0 0,-1 0 0,1 0 0,-1 0 0,1 1 0,-1 0 0,0 0 0,0 1 0,1-1 0,-2 1 0,1 0 0,8 8 0,-8-6 0,-1 0 0,1 0 0,-2 1 0,1 0 0,-1 0 0,1 0 0,-2 0 0,1 1 0,-1-1 0,0 1 0,0-1 0,0 1 0,0 8 0,7 29 0,-6-32 0,0 0 0,-1 0 0,0 0 0,0 1 0,-2-1 0,0 25 0,-1-34 0,0-1 0,-1 1 0,1-1 0,0 1 0,-1-1 0,1 0 0,-1 0 0,0 1 0,1-1 0,-1 0 0,0-1 0,-1 1 0,1 0 0,0-1 0,0 1 0,-1-1 0,1 1 0,-1-1 0,1 0 0,-1 0 0,1 0 0,-1-1 0,0 1 0,1-1 0,-5 1 0,-9 1 0,0 0 0,-1-1 0,-16-2 0,19 1 0,-632-8 0,633 8-273,0 0 0,0-1 0,0-1 0,-16-3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customXml" Target="../ink/ink2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customXml" Target="../ink/ink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customXml" Target="../ink/ink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5" Type="http://schemas.openxmlformats.org/officeDocument/2006/relationships/image" Target="../media/image48.png"/><Relationship Id="rId4" Type="http://schemas.openxmlformats.org/officeDocument/2006/relationships/customXml" Target="../ink/ink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customXml" Target="../ink/ink3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5" Type="http://schemas.openxmlformats.org/officeDocument/2006/relationships/image" Target="../media/image55.png"/><Relationship Id="rId4" Type="http://schemas.openxmlformats.org/officeDocument/2006/relationships/customXml" Target="../ink/ink32.xml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.xml"/><Relationship Id="rId5" Type="http://schemas.openxmlformats.org/officeDocument/2006/relationships/image" Target="../media/image60.png"/><Relationship Id="rId4" Type="http://schemas.openxmlformats.org/officeDocument/2006/relationships/customXml" Target="../ink/ink35.xml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customXml" Target="../ink/ink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.xml"/><Relationship Id="rId5" Type="http://schemas.openxmlformats.org/officeDocument/2006/relationships/image" Target="../media/image70.png"/><Relationship Id="rId4" Type="http://schemas.openxmlformats.org/officeDocument/2006/relationships/customXml" Target="../ink/ink3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2.xml"/><Relationship Id="rId5" Type="http://schemas.openxmlformats.org/officeDocument/2006/relationships/image" Target="../media/image74.png"/><Relationship Id="rId4" Type="http://schemas.openxmlformats.org/officeDocument/2006/relationships/customXml" Target="../ink/ink41.xml"/><Relationship Id="rId9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.xml"/><Relationship Id="rId5" Type="http://schemas.openxmlformats.org/officeDocument/2006/relationships/image" Target="../media/image79.png"/><Relationship Id="rId4" Type="http://schemas.openxmlformats.org/officeDocument/2006/relationships/customXml" Target="../ink/ink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customXml" Target="../ink/ink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5" Type="http://schemas.openxmlformats.org/officeDocument/2006/relationships/image" Target="../media/image89.png"/><Relationship Id="rId4" Type="http://schemas.openxmlformats.org/officeDocument/2006/relationships/customXml" Target="../ink/ink47.xml"/><Relationship Id="rId9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customXml" Target="../ink/ink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7.png"/><Relationship Id="rId4" Type="http://schemas.openxmlformats.org/officeDocument/2006/relationships/customXml" Target="../ink/ink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image" Target="../media/image11.png"/><Relationship Id="rId3" Type="http://schemas.openxmlformats.org/officeDocument/2006/relationships/customXml" Target="../ink/ink1.xml"/><Relationship Id="rId21" Type="http://schemas.openxmlformats.org/officeDocument/2006/relationships/image" Target="../media/image10.png"/><Relationship Id="rId34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3.xml"/><Relationship Id="rId32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customXml" Target="../ink/ink12.xml"/><Relationship Id="rId28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customXml" Target="../ink/ink17.xm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5.xml"/><Relationship Id="rId30" Type="http://schemas.openxmlformats.org/officeDocument/2006/relationships/image" Target="../media/image13.png"/><Relationship Id="rId8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customXml" Target="../ink/ink19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5" Type="http://schemas.openxmlformats.org/officeDocument/2006/relationships/image" Target="../media/image26.png"/><Relationship Id="rId4" Type="http://schemas.openxmlformats.org/officeDocument/2006/relationships/customXml" Target="../ink/ink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8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24944E-F582-991C-2FF9-FA7DEF33D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0" y="366922"/>
            <a:ext cx="5515399" cy="612053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2315901-2B6F-2D15-F8FC-F7E8317D08B0}"/>
              </a:ext>
            </a:extLst>
          </p:cNvPr>
          <p:cNvSpPr/>
          <p:nvPr/>
        </p:nvSpPr>
        <p:spPr>
          <a:xfrm>
            <a:off x="5225143" y="1600200"/>
            <a:ext cx="73478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4F4D49-A0A0-B7F4-35F7-0E83EB3C4F0F}"/>
              </a:ext>
            </a:extLst>
          </p:cNvPr>
          <p:cNvSpPr/>
          <p:nvPr/>
        </p:nvSpPr>
        <p:spPr>
          <a:xfrm>
            <a:off x="244929" y="1061357"/>
            <a:ext cx="4708070" cy="1583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D07696-F08F-98A5-4232-6D1AC8CA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29" y="366922"/>
            <a:ext cx="5389307" cy="38821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6FADE67-6797-C4A7-E76D-9CC989CB7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805" y="4357540"/>
            <a:ext cx="3234031" cy="21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0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리스트 관리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958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67A092-2181-C767-138D-C8DD25102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21" y="440472"/>
            <a:ext cx="6189336" cy="6107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DA5E39-380F-6CBE-FC06-1DDAC7869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716" y="2728862"/>
            <a:ext cx="4421863" cy="23354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05F2D9E-4FDC-5C78-9FB2-3504265FAA87}"/>
                  </a:ext>
                </a:extLst>
              </p14:cNvPr>
              <p14:cNvContentPartPr/>
              <p14:nvPr/>
            </p14:nvContentPartPr>
            <p14:xfrm>
              <a:off x="596539" y="522512"/>
              <a:ext cx="12812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05F2D9E-4FDC-5C78-9FB2-3504265FAA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899" y="378512"/>
                <a:ext cx="14248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C844CC4-5CD9-08AD-838F-F13E66CA192E}"/>
                  </a:ext>
                </a:extLst>
              </p14:cNvPr>
              <p14:cNvContentPartPr/>
              <p14:nvPr/>
            </p14:nvContentPartPr>
            <p14:xfrm>
              <a:off x="1366579" y="1097432"/>
              <a:ext cx="69660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C844CC4-5CD9-08AD-838F-F13E66CA19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2579" y="989792"/>
                <a:ext cx="804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3A71165-A864-6A43-4250-6B031D42E5C8}"/>
                  </a:ext>
                </a:extLst>
              </p14:cNvPr>
              <p14:cNvContentPartPr/>
              <p14:nvPr/>
            </p14:nvContentPartPr>
            <p14:xfrm>
              <a:off x="2329219" y="1097432"/>
              <a:ext cx="109872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3A71165-A864-6A43-4250-6B031D42E5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5219" y="989792"/>
                <a:ext cx="1206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9214B78-9D45-E980-F809-0328D826EBAC}"/>
                  </a:ext>
                </a:extLst>
              </p14:cNvPr>
              <p14:cNvContentPartPr/>
              <p14:nvPr/>
            </p14:nvContentPartPr>
            <p14:xfrm>
              <a:off x="3483739" y="885752"/>
              <a:ext cx="9255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9214B78-9D45-E980-F809-0328D826EB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30099" y="777752"/>
                <a:ext cx="1033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5A22F8D0-35E6-F3D5-8B71-CC3B3EA91F29}"/>
                  </a:ext>
                </a:extLst>
              </p14:cNvPr>
              <p14:cNvContentPartPr/>
              <p14:nvPr/>
            </p14:nvContentPartPr>
            <p14:xfrm>
              <a:off x="567739" y="2165912"/>
              <a:ext cx="469908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5A22F8D0-35E6-F3D5-8B71-CC3B3EA91F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3739" y="2057912"/>
                <a:ext cx="48067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72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3ED45D-85B8-7E56-2407-6E29FF5F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12" y="448023"/>
            <a:ext cx="7859977" cy="60997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A6A50B-A73B-FBC9-4E34-5175ECC85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66" y="4796489"/>
            <a:ext cx="3650386" cy="13103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C13486A-4306-2255-8B93-6B20724FD534}"/>
                  </a:ext>
                </a:extLst>
              </p14:cNvPr>
              <p14:cNvContentPartPr/>
              <p14:nvPr/>
            </p14:nvContentPartPr>
            <p14:xfrm>
              <a:off x="721459" y="1049192"/>
              <a:ext cx="74750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C13486A-4306-2255-8B93-6B20724FD5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819" y="941552"/>
                <a:ext cx="75826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10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D99442-6C24-9137-B3B6-95281072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7" y="365775"/>
            <a:ext cx="10664554" cy="6116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9A51C9-11BA-E96D-EA18-5FC2612D2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528" y="4392386"/>
            <a:ext cx="5366657" cy="17591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3C5650F-BF60-F8B3-B361-0492D1567571}"/>
                  </a:ext>
                </a:extLst>
              </p14:cNvPr>
              <p14:cNvContentPartPr/>
              <p14:nvPr/>
            </p14:nvContentPartPr>
            <p14:xfrm>
              <a:off x="5832379" y="1099952"/>
              <a:ext cx="37699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3C5650F-BF60-F8B3-B361-0492D15675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739" y="956312"/>
                <a:ext cx="39135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278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0D38AD-7BF4-A6E6-9DA1-175F1C0F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42" y="448916"/>
            <a:ext cx="11337350" cy="32086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0D4B69-C4E6-79AC-1C83-B04C3C50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41" y="4618245"/>
            <a:ext cx="11380607" cy="8191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50037E3-2285-38D5-9A93-A53D2BF3F905}"/>
                  </a:ext>
                </a:extLst>
              </p14:cNvPr>
              <p14:cNvContentPartPr/>
              <p14:nvPr/>
            </p14:nvContentPartPr>
            <p14:xfrm>
              <a:off x="779419" y="1273112"/>
              <a:ext cx="184320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50037E3-2285-38D5-9A93-A53D2BF3F9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419" y="1129472"/>
                <a:ext cx="19868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B7B2FF6-FFDE-5CB1-F355-D516FC01DFD4}"/>
                  </a:ext>
                </a:extLst>
              </p14:cNvPr>
              <p14:cNvContentPartPr/>
              <p14:nvPr/>
            </p14:nvContentPartPr>
            <p14:xfrm>
              <a:off x="4359619" y="1273112"/>
              <a:ext cx="541188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B7B2FF6-FFDE-5CB1-F355-D516FC01DF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87979" y="1129472"/>
                <a:ext cx="55555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84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07BD0A-64A5-F9F1-3E28-6510E3757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3" y="457088"/>
            <a:ext cx="11321572" cy="29719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6E949E-3FB1-0EE6-8BEC-D818F31FE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02" y="4359712"/>
            <a:ext cx="11321571" cy="7343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E58FD32-35BB-23E4-14ED-E23F1AD8346F}"/>
                  </a:ext>
                </a:extLst>
              </p14:cNvPr>
              <p14:cNvContentPartPr/>
              <p14:nvPr/>
            </p14:nvContentPartPr>
            <p14:xfrm>
              <a:off x="827299" y="1244312"/>
              <a:ext cx="85298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E58FD32-35BB-23E4-14ED-E23F1AD834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659" y="1100672"/>
                <a:ext cx="86734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12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1A600C-F6EE-ED57-A3EA-E9C6E738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91" y="533171"/>
            <a:ext cx="7848403" cy="58186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2641A6-EA4B-438C-2A42-654075E7B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294" y="4275249"/>
            <a:ext cx="3534953" cy="9662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D06722F-9327-BAD4-B61E-530110DE4565}"/>
                  </a:ext>
                </a:extLst>
              </p14:cNvPr>
              <p14:cNvContentPartPr/>
              <p14:nvPr/>
            </p14:nvContentPartPr>
            <p14:xfrm>
              <a:off x="875539" y="1340792"/>
              <a:ext cx="26794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D06722F-9327-BAD4-B61E-530110DE45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539" y="1196792"/>
                <a:ext cx="2823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EDC559D-B267-E995-51C4-19A15B9DE0F5}"/>
                  </a:ext>
                </a:extLst>
              </p14:cNvPr>
              <p14:cNvContentPartPr/>
              <p14:nvPr/>
            </p14:nvContentPartPr>
            <p14:xfrm>
              <a:off x="1135099" y="1658312"/>
              <a:ext cx="135468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EDC559D-B267-E995-51C4-19A15B9DE0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3459" y="1514312"/>
                <a:ext cx="14983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D6EE5A4-2A7C-13E0-A84A-169E7C9B3B63}"/>
                  </a:ext>
                </a:extLst>
              </p14:cNvPr>
              <p14:cNvContentPartPr/>
              <p14:nvPr/>
            </p14:nvContentPartPr>
            <p14:xfrm>
              <a:off x="1135099" y="1937312"/>
              <a:ext cx="6598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D6EE5A4-2A7C-13E0-A84A-169E7C9B3B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3459" y="1793672"/>
                <a:ext cx="8035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185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490C7A-342E-46B3-51F5-506FE9B54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27" y="473273"/>
            <a:ext cx="8349115" cy="47078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70C52C-2AA2-4FF0-B0D5-0C2EB937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27" y="5181145"/>
            <a:ext cx="5540602" cy="13724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735D795-EB00-EA2E-2BBA-F608A13B4DAB}"/>
                  </a:ext>
                </a:extLst>
              </p14:cNvPr>
              <p14:cNvContentPartPr/>
              <p14:nvPr/>
            </p14:nvContentPartPr>
            <p14:xfrm>
              <a:off x="2964259" y="1049192"/>
              <a:ext cx="198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735D795-EB00-EA2E-2BBA-F608A13B4D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619" y="941552"/>
                <a:ext cx="208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FCE7A77-D445-3AA2-46BE-D1545CA045FE}"/>
                  </a:ext>
                </a:extLst>
              </p14:cNvPr>
              <p14:cNvContentPartPr/>
              <p14:nvPr/>
            </p14:nvContentPartPr>
            <p14:xfrm>
              <a:off x="5178259" y="1049192"/>
              <a:ext cx="12927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FCE7A77-D445-3AA2-46BE-D1545CA045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4259" y="941552"/>
                <a:ext cx="1400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EE2AE75-29E8-CF20-B70A-5DF6CCE3EFED}"/>
                  </a:ext>
                </a:extLst>
              </p14:cNvPr>
              <p14:cNvContentPartPr/>
              <p14:nvPr/>
            </p14:nvContentPartPr>
            <p14:xfrm>
              <a:off x="6795019" y="1049192"/>
              <a:ext cx="17956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EE2AE75-29E8-CF20-B70A-5DF6CCE3EF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41379" y="941552"/>
                <a:ext cx="19033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85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8296ABA-A4DB-48C1-75B3-4A3AE869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" y="460322"/>
            <a:ext cx="9474386" cy="6071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ED6F92-3E4A-49DE-4AE1-D82F0509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391" y="1310316"/>
            <a:ext cx="5399800" cy="18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2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4000" dirty="0"/>
              <a:t> 리스트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리스트 관리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</a:t>
            </a:r>
            <a:r>
              <a:rPr lang="ko-KR" altLang="en-US" sz="4000" dirty="0" err="1"/>
              <a:t>튜플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BEE9D7-9D0C-8096-D2BB-695B8390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5" y="492230"/>
            <a:ext cx="6951612" cy="60010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A55EFD-9921-BDC4-1744-2F18F684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52" y="4503913"/>
            <a:ext cx="6450303" cy="16846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5D67EC3-A8A8-541A-0B7E-8378FB78DB48}"/>
                  </a:ext>
                </a:extLst>
              </p14:cNvPr>
              <p14:cNvContentPartPr/>
              <p14:nvPr/>
            </p14:nvContentPartPr>
            <p14:xfrm>
              <a:off x="779419" y="1020392"/>
              <a:ext cx="88740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5D67EC3-A8A8-541A-0B7E-8378FB78DB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419" y="912752"/>
                <a:ext cx="9950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191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7DC52F-EBA3-1815-9F85-3B626D7A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2" y="514087"/>
            <a:ext cx="8868858" cy="58050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477F2C-5144-33B6-968F-C1AF38541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2139684"/>
            <a:ext cx="2315658" cy="41794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F8A0968-D589-0C0E-1A1E-64F8F97495D5}"/>
                  </a:ext>
                </a:extLst>
              </p14:cNvPr>
              <p14:cNvContentPartPr/>
              <p14:nvPr/>
            </p14:nvContentPartPr>
            <p14:xfrm>
              <a:off x="817579" y="1167272"/>
              <a:ext cx="152712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F8A0968-D589-0C0E-1A1E-64F8F97495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939" y="1023632"/>
                <a:ext cx="16707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2FFA2D0-8E55-DDE1-C1CC-C5B7E432C517}"/>
                  </a:ext>
                </a:extLst>
              </p14:cNvPr>
              <p14:cNvContentPartPr/>
              <p14:nvPr/>
            </p14:nvContentPartPr>
            <p14:xfrm>
              <a:off x="827299" y="1436912"/>
              <a:ext cx="152280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2FFA2D0-8E55-DDE1-C1CC-C5B7E432C5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5659" y="1292912"/>
                <a:ext cx="166644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1846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A4A610-EA5E-0984-B454-3FE42EEF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66" y="510120"/>
            <a:ext cx="11086819" cy="40952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0F7F92-263C-1115-4A66-D1D84DF9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408" y="3429000"/>
            <a:ext cx="1272964" cy="28005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021D396-3D04-2BB3-401F-4C293E6E24AD}"/>
                  </a:ext>
                </a:extLst>
              </p14:cNvPr>
              <p14:cNvContentPartPr/>
              <p14:nvPr/>
            </p14:nvContentPartPr>
            <p14:xfrm>
              <a:off x="943219" y="1359872"/>
              <a:ext cx="11761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021D396-3D04-2BB3-401F-4C293E6E24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1219" y="1215872"/>
                <a:ext cx="13197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F23E5D4-6AC3-ECB9-5BB2-10D0C0AF8707}"/>
                  </a:ext>
                </a:extLst>
              </p14:cNvPr>
              <p14:cNvContentPartPr/>
              <p14:nvPr/>
            </p14:nvContentPartPr>
            <p14:xfrm>
              <a:off x="2425339" y="1359872"/>
              <a:ext cx="11901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F23E5D4-6AC3-ECB9-5BB2-10D0C0AF87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3339" y="1215872"/>
                <a:ext cx="13338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FB2AB17-0094-DE88-B2DE-A632D07AFC41}"/>
                  </a:ext>
                </a:extLst>
              </p14:cNvPr>
              <p14:cNvContentPartPr/>
              <p14:nvPr/>
            </p14:nvContentPartPr>
            <p14:xfrm>
              <a:off x="962299" y="1677392"/>
              <a:ext cx="114732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FB2AB17-0094-DE88-B2DE-A632D07AFC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0299" y="1533752"/>
                <a:ext cx="12909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368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B1BED3-E8A6-739D-18E0-1331E5CC1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1" y="542076"/>
            <a:ext cx="9262065" cy="42839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E2F8BD-7030-51E8-0ABD-1514BF11F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1" y="5080879"/>
            <a:ext cx="8363995" cy="13630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1DBB69A-EE32-C0CA-2761-DF1E8D508DAD}"/>
                  </a:ext>
                </a:extLst>
              </p14:cNvPr>
              <p14:cNvContentPartPr/>
              <p14:nvPr/>
            </p14:nvContentPartPr>
            <p14:xfrm>
              <a:off x="875539" y="1302272"/>
              <a:ext cx="13892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1DBB69A-EE32-C0CA-2761-DF1E8D508D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539" y="1158272"/>
                <a:ext cx="15328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0F4C748-9E5F-170E-A82F-508EFA5CA3DC}"/>
                  </a:ext>
                </a:extLst>
              </p14:cNvPr>
              <p14:cNvContentPartPr/>
              <p14:nvPr/>
            </p14:nvContentPartPr>
            <p14:xfrm>
              <a:off x="885259" y="1619792"/>
              <a:ext cx="17535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0F4C748-9E5F-170E-A82F-508EFA5CA3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619" y="1475792"/>
                <a:ext cx="18972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22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6E92B7-2FC6-AD1C-44FA-3568CA49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78" y="416379"/>
            <a:ext cx="5056767" cy="60252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0889B3-24EB-5828-8DFF-9F562F0C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51" y="416378"/>
            <a:ext cx="6103701" cy="23758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383BD5A-A77B-26CD-98E0-1ACD45C9C364}"/>
                  </a:ext>
                </a:extLst>
              </p14:cNvPr>
              <p14:cNvContentPartPr/>
              <p14:nvPr/>
            </p14:nvContentPartPr>
            <p14:xfrm>
              <a:off x="596539" y="777392"/>
              <a:ext cx="102420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383BD5A-A77B-26CD-98E0-1ACD45C9C3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899" y="705392"/>
                <a:ext cx="109584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12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7E601F-9D14-E809-FC9B-D6387961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33" y="342900"/>
            <a:ext cx="3154149" cy="61232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F4E9E8-E118-70D0-1535-ACBD136C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42900"/>
            <a:ext cx="2993571" cy="61232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02B804-0221-9F53-0666-CCB96D69D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059" y="342900"/>
            <a:ext cx="3560293" cy="34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73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 err="1">
                <a:solidFill>
                  <a:schemeClr val="accent1"/>
                </a:solidFill>
                <a:latin typeface="+mn-ea"/>
              </a:rPr>
              <a:t>튜플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927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F2CC48D-F0E7-1AE7-F0F8-D7E4CEB7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0" y="5097173"/>
            <a:ext cx="8027896" cy="13830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A55246-A82F-8991-4D85-F07E1A929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0" y="443058"/>
            <a:ext cx="5210902" cy="4477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085BBB8-531C-9064-3386-ED75EE796CD9}"/>
                  </a:ext>
                </a:extLst>
              </p14:cNvPr>
              <p14:cNvContentPartPr/>
              <p14:nvPr/>
            </p14:nvContentPartPr>
            <p14:xfrm>
              <a:off x="692659" y="546272"/>
              <a:ext cx="27144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085BBB8-531C-9064-3386-ED75EE796C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659" y="474632"/>
                <a:ext cx="343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4C0A58C-F30D-81E0-523D-0AD060B79134}"/>
                  </a:ext>
                </a:extLst>
              </p14:cNvPr>
              <p14:cNvContentPartPr/>
              <p14:nvPr/>
            </p14:nvContentPartPr>
            <p14:xfrm>
              <a:off x="2839339" y="902312"/>
              <a:ext cx="62712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4C0A58C-F30D-81E0-523D-0AD060B791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3699" y="830672"/>
                <a:ext cx="698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D92FCBF-633F-3178-8847-5BED387A71DA}"/>
                  </a:ext>
                </a:extLst>
              </p14:cNvPr>
              <p14:cNvContentPartPr/>
              <p14:nvPr/>
            </p14:nvContentPartPr>
            <p14:xfrm>
              <a:off x="731539" y="1422152"/>
              <a:ext cx="112068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D92FCBF-633F-3178-8847-5BED387A71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5539" y="1350512"/>
                <a:ext cx="119232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8769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9D3F60-D2E7-B7BE-5D37-CAD1A5DB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7" y="406492"/>
            <a:ext cx="6065743" cy="6076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0940D3-20A5-9722-D9D8-EE42F1DD7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18" y="3112761"/>
            <a:ext cx="5792555" cy="2165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D7D5B8E-C5DB-4699-AFD4-D42CE8F64E22}"/>
                  </a:ext>
                </a:extLst>
              </p14:cNvPr>
              <p14:cNvContentPartPr/>
              <p14:nvPr/>
            </p14:nvContentPartPr>
            <p14:xfrm>
              <a:off x="692659" y="1521152"/>
              <a:ext cx="45968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D7D5B8E-C5DB-4699-AFD4-D42CE8F64E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659" y="1413152"/>
                <a:ext cx="4704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704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9C7C7B-AAC0-C970-6220-8BC4E2F2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55" y="451623"/>
            <a:ext cx="11301714" cy="3450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94EF42-91F4-B526-3139-43DED575C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55" y="4601917"/>
            <a:ext cx="6249516" cy="8372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87F82F1-7DA5-C40E-353B-0F8FC7777468}"/>
                  </a:ext>
                </a:extLst>
              </p14:cNvPr>
              <p14:cNvContentPartPr/>
              <p14:nvPr/>
            </p14:nvContentPartPr>
            <p14:xfrm>
              <a:off x="846379" y="1254032"/>
              <a:ext cx="68140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87F82F1-7DA5-C40E-353B-0F8FC77774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739" y="1110032"/>
                <a:ext cx="69577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10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리스트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F8AF78-F15D-591E-2C38-B0460CFAE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70" y="349421"/>
            <a:ext cx="8648117" cy="61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4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2920AD-D074-B1E0-BB78-7824621F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1" y="458281"/>
            <a:ext cx="10039130" cy="60553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F4A88DA-29D2-8435-B813-EE81791D64A4}"/>
                  </a:ext>
                </a:extLst>
              </p14:cNvPr>
              <p14:cNvContentPartPr/>
              <p14:nvPr/>
            </p14:nvContentPartPr>
            <p14:xfrm>
              <a:off x="1240303" y="6089863"/>
              <a:ext cx="162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F4A88DA-29D2-8435-B813-EE81791D64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6303" y="5982223"/>
                <a:ext cx="270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1508357-E6F1-1D5B-B906-D12939E53911}"/>
                  </a:ext>
                </a:extLst>
              </p14:cNvPr>
              <p14:cNvContentPartPr/>
              <p14:nvPr/>
            </p14:nvContentPartPr>
            <p14:xfrm>
              <a:off x="1289623" y="6122623"/>
              <a:ext cx="1616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1508357-E6F1-1D5B-B906-D12939E539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623" y="6014983"/>
                <a:ext cx="269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318E0E1-D785-3FD8-A4BA-1F22FCC0C767}"/>
                  </a:ext>
                </a:extLst>
              </p14:cNvPr>
              <p14:cNvContentPartPr/>
              <p14:nvPr/>
            </p14:nvContentPartPr>
            <p14:xfrm>
              <a:off x="1273063" y="6129103"/>
              <a:ext cx="189000" cy="10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318E0E1-D785-3FD8-A4BA-1F22FCC0C7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9063" y="6021463"/>
                <a:ext cx="2966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801E1EF-6F59-0636-A03F-F2B5E508E68A}"/>
                  </a:ext>
                </a:extLst>
              </p14:cNvPr>
              <p14:cNvContentPartPr/>
              <p14:nvPr/>
            </p14:nvContentPartPr>
            <p14:xfrm>
              <a:off x="1273063" y="6139543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801E1EF-6F59-0636-A03F-F2B5E508E6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9063" y="6031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9EAF33F-94CB-113F-ED4C-C51A2850222B}"/>
                  </a:ext>
                </a:extLst>
              </p14:cNvPr>
              <p14:cNvContentPartPr/>
              <p14:nvPr/>
            </p14:nvContentPartPr>
            <p14:xfrm>
              <a:off x="1273063" y="6126223"/>
              <a:ext cx="186480" cy="133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9EAF33F-94CB-113F-ED4C-C51A285022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9063" y="6018583"/>
                <a:ext cx="2941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8C7FF73-DD98-3615-BA2E-78ADDF3F7939}"/>
                  </a:ext>
                </a:extLst>
              </p14:cNvPr>
              <p14:cNvContentPartPr/>
              <p14:nvPr/>
            </p14:nvContentPartPr>
            <p14:xfrm>
              <a:off x="1517863" y="6122623"/>
              <a:ext cx="1332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8C7FF73-DD98-3615-BA2E-78ADDF3F79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64223" y="6014983"/>
                <a:ext cx="12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699F5F0-B881-26AA-E649-0763795F4248}"/>
                  </a:ext>
                </a:extLst>
              </p14:cNvPr>
              <p14:cNvContentPartPr/>
              <p14:nvPr/>
            </p14:nvContentPartPr>
            <p14:xfrm>
              <a:off x="1567183" y="6080503"/>
              <a:ext cx="50760" cy="42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699F5F0-B881-26AA-E649-0763795F42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3543" y="5972863"/>
                <a:ext cx="1584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E3ABF93-5E0C-95BF-86C0-35DEBE98BC94}"/>
                  </a:ext>
                </a:extLst>
              </p14:cNvPr>
              <p14:cNvContentPartPr/>
              <p14:nvPr/>
            </p14:nvContentPartPr>
            <p14:xfrm>
              <a:off x="6367423" y="6269503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E3ABF93-5E0C-95BF-86C0-35DEBE98BC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04423" y="62068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7511522-E9F9-766C-7A9F-FC961A524AD7}"/>
                  </a:ext>
                </a:extLst>
              </p14:cNvPr>
              <p14:cNvContentPartPr/>
              <p14:nvPr/>
            </p14:nvContentPartPr>
            <p14:xfrm>
              <a:off x="1272343" y="6014983"/>
              <a:ext cx="1463400" cy="1288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7511522-E9F9-766C-7A9F-FC961A524A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9343" y="5952343"/>
                <a:ext cx="158904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4BC4491B-E9D3-869C-F1B4-20FACDE4A3A7}"/>
              </a:ext>
            </a:extLst>
          </p:cNvPr>
          <p:cNvGrpSpPr/>
          <p:nvPr/>
        </p:nvGrpSpPr>
        <p:grpSpPr>
          <a:xfrm>
            <a:off x="2955343" y="6008143"/>
            <a:ext cx="3188160" cy="196200"/>
            <a:chOff x="2955343" y="6008143"/>
            <a:chExt cx="318816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149DC6B-DC02-B882-61C5-5AEC40789908}"/>
                    </a:ext>
                  </a:extLst>
                </p14:cNvPr>
                <p14:cNvContentPartPr/>
                <p14:nvPr/>
              </p14:nvContentPartPr>
              <p14:xfrm>
                <a:off x="2955343" y="6008143"/>
                <a:ext cx="847440" cy="1483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149DC6B-DC02-B882-61C5-5AEC407899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92343" y="5945143"/>
                  <a:ext cx="973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A45AE29-2661-F5FF-3BFA-1154137C3734}"/>
                    </a:ext>
                  </a:extLst>
                </p14:cNvPr>
                <p14:cNvContentPartPr/>
                <p14:nvPr/>
              </p14:nvContentPartPr>
              <p14:xfrm>
                <a:off x="3853183" y="6106783"/>
                <a:ext cx="360" cy="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A45AE29-2661-F5FF-3BFA-1154137C37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90543" y="60437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478F412-9F60-4FC8-5C52-C7AB24444B9D}"/>
                    </a:ext>
                  </a:extLst>
                </p14:cNvPr>
                <p14:cNvContentPartPr/>
                <p14:nvPr/>
              </p14:nvContentPartPr>
              <p14:xfrm>
                <a:off x="3754903" y="6106783"/>
                <a:ext cx="360" cy="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478F412-9F60-4FC8-5C52-C7AB24444B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92263" y="60437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EE50840-27F3-9D0F-AC8C-C09DAFBFD9B5}"/>
                    </a:ext>
                  </a:extLst>
                </p14:cNvPr>
                <p14:cNvContentPartPr/>
                <p14:nvPr/>
              </p14:nvContentPartPr>
              <p14:xfrm>
                <a:off x="3722503" y="6155383"/>
                <a:ext cx="3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EE50840-27F3-9D0F-AC8C-C09DAFBFD9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59503" y="60927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D35A4E5-B98E-FACB-A99E-7E2668B7D564}"/>
                    </a:ext>
                  </a:extLst>
                </p14:cNvPr>
                <p14:cNvContentPartPr/>
                <p14:nvPr/>
              </p14:nvContentPartPr>
              <p14:xfrm>
                <a:off x="4081423" y="6024343"/>
                <a:ext cx="593280" cy="907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D35A4E5-B98E-FACB-A99E-7E2668B7D5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18783" y="5961703"/>
                  <a:ext cx="718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88F5FC3-6773-ECAA-07B6-E4D8A4E53EB6}"/>
                    </a:ext>
                  </a:extLst>
                </p14:cNvPr>
                <p14:cNvContentPartPr/>
                <p14:nvPr/>
              </p14:nvContentPartPr>
              <p14:xfrm>
                <a:off x="4179703" y="6106783"/>
                <a:ext cx="523440" cy="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88F5FC3-6773-ECAA-07B6-E4D8A4E53EB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16703" y="6043783"/>
                  <a:ext cx="649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F68422E-68CB-6054-7EE7-078C1660E647}"/>
                    </a:ext>
                  </a:extLst>
                </p14:cNvPr>
                <p14:cNvContentPartPr/>
                <p14:nvPr/>
              </p14:nvContentPartPr>
              <p14:xfrm>
                <a:off x="4914823" y="6023623"/>
                <a:ext cx="1228680" cy="180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F68422E-68CB-6054-7EE7-078C1660E64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51823" y="5960983"/>
                  <a:ext cx="1354320" cy="30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A883000D-D7A1-9E65-0D2F-99E0B07505E9}"/>
                  </a:ext>
                </a:extLst>
              </p14:cNvPr>
              <p14:cNvContentPartPr/>
              <p14:nvPr/>
            </p14:nvContentPartPr>
            <p14:xfrm>
              <a:off x="10548103" y="5763703"/>
              <a:ext cx="3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A883000D-D7A1-9E65-0D2F-99E0B07505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85103" y="5700703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3E71207F-D093-4D16-4C3A-5A91544B157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43903" y="5926002"/>
            <a:ext cx="1233826" cy="2741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81FEA53-523C-2186-3635-B46B0D5A27CC}"/>
                  </a:ext>
                </a:extLst>
              </p14:cNvPr>
              <p14:cNvContentPartPr/>
              <p14:nvPr/>
            </p14:nvContentPartPr>
            <p14:xfrm>
              <a:off x="827299" y="1119392"/>
              <a:ext cx="53460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81FEA53-523C-2186-3635-B46B0D5A27C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5659" y="975392"/>
                <a:ext cx="67824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628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6AF88B-B67A-1E87-5288-C6746907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53" y="540101"/>
            <a:ext cx="11255490" cy="33788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250DD1-DF1E-C02E-8BCA-FA13933CD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53" y="3918942"/>
            <a:ext cx="2095161" cy="25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8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8DE069-6E04-8640-E31E-E7F6C2E9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9" y="398016"/>
            <a:ext cx="6408047" cy="6061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84ADBA-4E8A-3E89-F018-4C2EA9DD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685" y="477681"/>
            <a:ext cx="1457320" cy="26717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BB7BD5-18C8-15C4-C377-1DE2B4185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685" y="4331027"/>
            <a:ext cx="4074186" cy="20492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2DB1994-25E9-407E-2B39-7994CF4BA7BF}"/>
                  </a:ext>
                </a:extLst>
              </p14:cNvPr>
              <p14:cNvContentPartPr/>
              <p14:nvPr/>
            </p14:nvContentPartPr>
            <p14:xfrm>
              <a:off x="731539" y="3862592"/>
              <a:ext cx="40003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2DB1994-25E9-407E-2B39-7994CF4BA7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539" y="3718592"/>
                <a:ext cx="41439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519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3DFD01-201C-B4C4-F39D-23959B3A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9" y="393589"/>
            <a:ext cx="6678073" cy="6122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2F1645-3969-34F6-702A-36237BF46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816" y="855311"/>
            <a:ext cx="2861025" cy="56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6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CECBC3-C613-50E5-B70A-22412751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1" y="467236"/>
            <a:ext cx="11259632" cy="47615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45B483-05F6-0884-52A4-491F3BBB0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11" y="5654432"/>
            <a:ext cx="8238846" cy="7070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37B4E78-F92B-3DE6-2771-B0B4715776AF}"/>
                  </a:ext>
                </a:extLst>
              </p14:cNvPr>
              <p14:cNvContentPartPr/>
              <p14:nvPr/>
            </p14:nvContentPartPr>
            <p14:xfrm>
              <a:off x="972019" y="657152"/>
              <a:ext cx="53773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37B4E78-F92B-3DE6-2771-B0B4715776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379" y="513512"/>
                <a:ext cx="55209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9A45594-992A-9194-B3C6-820486D9EB05}"/>
                  </a:ext>
                </a:extLst>
              </p14:cNvPr>
              <p14:cNvContentPartPr/>
              <p14:nvPr/>
            </p14:nvContentPartPr>
            <p14:xfrm>
              <a:off x="1356859" y="1677392"/>
              <a:ext cx="648000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9A45594-992A-9194-B3C6-820486D9EB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4859" y="1533752"/>
                <a:ext cx="662364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1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163ECC-8B84-81B3-1CAC-24376A5B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31" y="458411"/>
            <a:ext cx="11213338" cy="45334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1C3E6A-279D-BDDF-4113-C498BC766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30" y="5320374"/>
            <a:ext cx="5225669" cy="10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7306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7079</TotalTime>
  <Words>32</Words>
  <Application>Microsoft Office PowerPoint</Application>
  <PresentationFormat>와이드스크린</PresentationFormat>
  <Paragraphs>13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Corbel</vt:lpstr>
      <vt:lpstr>기본</vt:lpstr>
      <vt:lpstr>python 8강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337</cp:revision>
  <dcterms:created xsi:type="dcterms:W3CDTF">2023-03-17T06:49:37Z</dcterms:created>
  <dcterms:modified xsi:type="dcterms:W3CDTF">2023-05-06T14:39:33Z</dcterms:modified>
</cp:coreProperties>
</file>