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1" d="100"/>
          <a:sy n="51" d="100"/>
        </p:scale>
        <p:origin x="4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7:58:10.0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7:58:15.3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1 163 24575,'797'0'0,"-753"-2"0,0-3 0,69-15 0,-61 9 0,65-4 0,346 11 0,-238 7 0,-179-5 0,0-3 0,63-14 0,-54 9 0,59-5 0,420 11 0,-274 7 0,-179-2 0,137-5 0,-183 2 0,0-3 0,-1 0 0,1-2 0,34-13 0,-59 14 0,-19 2 0,-21 1 0,-525 1 0,259 5 0,-656-3 0,932 0 0,0 1 0,0 0 0,0 1 0,0 2 0,1 0 0,-1 1 0,1 1 0,0 0 0,0 2 0,1 0 0,0 1 0,1 1 0,-22 16 0,37-25 0,1-1 0,-1 1 0,1 0 0,0 0 0,-1 0 0,1 0 0,0 0 0,0 0 0,0 0 0,0 1 0,0-1 0,0 0 0,0 1 0,0-1 0,0 1 0,1-1 0,-1 0 0,0 1 0,1 0 0,-1-1 0,1 1 0,0-1 0,0 1 0,-1 0 0,1-1 0,0 1 0,1 1 0,0-1 0,0 0 0,1-1 0,-1 1 0,1-1 0,-1 1 0,1-1 0,-1 1 0,1-1 0,0 0 0,0 0 0,0 0 0,0 0 0,0 0 0,0 0 0,0-1 0,0 1 0,2 0 0,17 3 0,0 0 0,40 1 0,396-5 97,-204-3-1559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7:58:21.5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1 164 24575,'902'0'0,"-856"-2"0,0-3 0,63-14 0,-54 9 0,59-5 0,414 11 0,-274 7 0,-200-2 0,-1-2 0,1-3 0,64-13 0,144-38 0,-203 43 0,0 2 0,101-3 0,124 15 0,-105 1 0,476-3 0,-997 27 0,21-1 0,-260-27 0,534 4 0,1 1 0,-69 17 0,-44 4 0,133-23 0,24-1 0,5-1 0,41 0 0,-26 0 0,850-2 0,-799 5 0,109 21 0,-103-12 0,79 2 0,-89-11 0,0-3 0,1-3 0,107-18 0,-102 7 0,1 4 0,86-2 0,148 13 0,-120 2 0,3315-3-1365,-3444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07:58:24.1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335 0 24575,'-20'2'0,"0"0"0,0 1 0,0 1 0,-22 8 0,-39 7 0,0-10 0,39-5 0,34-3 0,14-1 0,960-2-1365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2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4EC1B2-1EAB-BBE0-90B3-C685C6D0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22" y="757088"/>
            <a:ext cx="11232956" cy="400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3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892EB8-785D-8DFB-66CB-B319E9938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90" y="630070"/>
            <a:ext cx="11285820" cy="25289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7CEF30F-E824-12AB-95D7-7C8953656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0" y="3675941"/>
            <a:ext cx="11285820" cy="262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03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C1037F-597E-1E22-0DB1-6CDEDD9CC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84" y="519004"/>
            <a:ext cx="8977566" cy="38407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F6E657-2B1B-68CD-44B8-3A14463D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4" y="3967950"/>
            <a:ext cx="6670720" cy="707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E0F7EA1-E3ED-0B5B-DDFC-1E68F19D5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84" y="4675450"/>
            <a:ext cx="8663232" cy="10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36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EB1D03-837B-2305-7894-8E29C1A6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72" y="499937"/>
            <a:ext cx="11416056" cy="412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4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CCBBB1-18CC-E0C5-1819-901573F7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1" y="457076"/>
            <a:ext cx="11484229" cy="358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4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67AB3F-5777-0551-E1C3-DF1BEDB8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8" y="285842"/>
            <a:ext cx="5513517" cy="27121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DDFA61-4C88-E9AA-1529-1B4AC6AB7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77" y="311230"/>
            <a:ext cx="4213905" cy="26614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216D93-5B57-F174-57EB-6037DD5B8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7" y="3619856"/>
            <a:ext cx="5377638" cy="21663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22468F-4725-BA0D-43EC-83FD8307E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2477" y="3619856"/>
            <a:ext cx="4919348" cy="17178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C0F2C4-7054-6618-76F7-2F7F9EB0CE32}"/>
              </a:ext>
            </a:extLst>
          </p:cNvPr>
          <p:cNvSpPr txBox="1"/>
          <p:nvPr/>
        </p:nvSpPr>
        <p:spPr>
          <a:xfrm>
            <a:off x="764261" y="3094254"/>
            <a:ext cx="455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순차적 지시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F69BA-6A34-0A75-2FBB-0AF162C26FA6}"/>
              </a:ext>
            </a:extLst>
          </p:cNvPr>
          <p:cNvSpPr txBox="1"/>
          <p:nvPr/>
        </p:nvSpPr>
        <p:spPr>
          <a:xfrm>
            <a:off x="6392477" y="3094254"/>
            <a:ext cx="455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연산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21309B-FD49-FC11-430A-12CB22EF904B}"/>
              </a:ext>
            </a:extLst>
          </p:cNvPr>
          <p:cNvSpPr txBox="1"/>
          <p:nvPr/>
        </p:nvSpPr>
        <p:spPr>
          <a:xfrm>
            <a:off x="832201" y="5911695"/>
            <a:ext cx="455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선택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5BC1B-B6B6-AD64-983F-7D293C10183F}"/>
              </a:ext>
            </a:extLst>
          </p:cNvPr>
          <p:cNvSpPr txBox="1"/>
          <p:nvPr/>
        </p:nvSpPr>
        <p:spPr>
          <a:xfrm>
            <a:off x="6392477" y="5771481"/>
            <a:ext cx="4557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62594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E8E1D2-995D-9250-0BD8-110E96A1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3" y="447615"/>
            <a:ext cx="6751756" cy="18193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103FB2A-350A-8B78-B301-9F089AA9D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80" y="2580990"/>
            <a:ext cx="6751756" cy="16240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9EAA1D44-BC4A-354F-E520-9D0E06D695CA}"/>
                  </a:ext>
                </a:extLst>
              </p14:cNvPr>
              <p14:cNvContentPartPr/>
              <p14:nvPr/>
            </p14:nvContentPartPr>
            <p14:xfrm>
              <a:off x="4381320" y="2247510"/>
              <a:ext cx="36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9EAA1D44-BC4A-354F-E520-9D0E06D695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8320" y="218451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5D9AD67C-C960-C89A-4CBD-6D68E9F36591}"/>
                  </a:ext>
                </a:extLst>
              </p14:cNvPr>
              <p14:cNvContentPartPr/>
              <p14:nvPr/>
            </p14:nvContentPartPr>
            <p14:xfrm>
              <a:off x="532920" y="2512830"/>
              <a:ext cx="1273320" cy="6012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5D9AD67C-C960-C89A-4CBD-6D68E9F365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920" y="2449830"/>
                <a:ext cx="1398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D55EB09-0075-78DA-D274-75BC8B9A2111}"/>
                  </a:ext>
                </a:extLst>
              </p14:cNvPr>
              <p14:cNvContentPartPr/>
              <p14:nvPr/>
            </p14:nvContentPartPr>
            <p14:xfrm>
              <a:off x="1275960" y="2531190"/>
              <a:ext cx="3053520" cy="6048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D55EB09-0075-78DA-D274-75BC8B9A211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3320" y="2468550"/>
                <a:ext cx="31791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7CBA2BE4-10C3-77D4-77AF-6AD41B305F58}"/>
                  </a:ext>
                </a:extLst>
              </p14:cNvPr>
              <p14:cNvContentPartPr/>
              <p14:nvPr/>
            </p14:nvContentPartPr>
            <p14:xfrm>
              <a:off x="392880" y="437430"/>
              <a:ext cx="350280" cy="2052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7CBA2BE4-10C3-77D4-77AF-6AD41B305F5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240" y="374430"/>
                <a:ext cx="475920" cy="14616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AFAAB95C-7F29-0601-4B30-44B76AA820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9351" y="4889571"/>
            <a:ext cx="6751755" cy="128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4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25DDE0-66C7-E9E2-BAC9-C7AA36E7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21" y="514224"/>
            <a:ext cx="11087329" cy="60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9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8400D8-BD83-4086-6845-2F29D7F7A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54" y="542904"/>
            <a:ext cx="10865802" cy="6762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7BB059-3ED5-8398-BFD7-CD53FE62C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54" y="1738206"/>
            <a:ext cx="9744396" cy="47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5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C306DA-A101-EACF-27DB-ECE9A318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04" y="433266"/>
            <a:ext cx="11244910" cy="40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24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6439D2-BE64-EAA2-2281-21EC4FF80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1" y="423729"/>
            <a:ext cx="11220857" cy="364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9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51F5C6-5EEF-0F0F-3744-A58AE8D5E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66" y="428443"/>
            <a:ext cx="11387634" cy="41769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338E86-8203-CE92-2F15-4F6E53FA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66" y="4682861"/>
            <a:ext cx="7501434" cy="174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0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1E9CDF-213D-335D-260D-066915D5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48" y="914400"/>
            <a:ext cx="11205303" cy="1409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B4DA75-4B87-0E40-6E49-736C42D24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48" y="3143162"/>
            <a:ext cx="11398734" cy="20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1046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4702</TotalTime>
  <Words>13</Words>
  <Application>Microsoft Office PowerPoint</Application>
  <PresentationFormat>와이드스크린</PresentationFormat>
  <Paragraphs>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Corbel</vt:lpstr>
      <vt:lpstr>기본</vt:lpstr>
      <vt:lpstr>python 2강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312</cp:revision>
  <dcterms:created xsi:type="dcterms:W3CDTF">2023-03-17T06:49:37Z</dcterms:created>
  <dcterms:modified xsi:type="dcterms:W3CDTF">2023-04-26T08:54:40Z</dcterms:modified>
</cp:coreProperties>
</file>