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5998A6-3AA4-CA42-53BA-786AF2BA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1" y="425792"/>
            <a:ext cx="10881511" cy="3088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0D4DD-51E0-1E02-278D-81D6FF6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1" y="3759015"/>
            <a:ext cx="11559718" cy="191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2C243-24A7-CA76-8180-5B4DCDA7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1" y="5729972"/>
            <a:ext cx="11559718" cy="8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8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4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24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9038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4711</TotalTime>
  <Words>8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Corbel</vt:lpstr>
      <vt:lpstr>기본</vt:lpstr>
      <vt:lpstr>python 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313</cp:revision>
  <dcterms:created xsi:type="dcterms:W3CDTF">2023-03-17T06:49:37Z</dcterms:created>
  <dcterms:modified xsi:type="dcterms:W3CDTF">2023-04-26T09:06:54Z</dcterms:modified>
</cp:coreProperties>
</file>