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5" d="100"/>
          <a:sy n="55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4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41F3AB6-ABB3-5C84-9492-0916256B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8" y="433224"/>
            <a:ext cx="11569089" cy="4367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768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B82A20-E380-84CA-EE12-91B97B9E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34" y="398414"/>
            <a:ext cx="11484349" cy="547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70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AE5E4F-69CD-B86A-67E4-E937E24E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74" y="296201"/>
            <a:ext cx="11517872" cy="6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12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1D7238-70BD-56FF-2A0C-DC1FA139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41" y="365527"/>
            <a:ext cx="11287717" cy="612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5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4E584A-2058-288D-F86E-A01B3E239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301" y="421022"/>
            <a:ext cx="11407928" cy="358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48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BBCBDD-3007-A605-27AF-8A464D0AF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09" y="406620"/>
            <a:ext cx="7773378" cy="30432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DE0B1D-C7A8-F272-F0AD-967806279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09" y="3559083"/>
            <a:ext cx="6156849" cy="29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66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BC51C7A-6F85-21A8-0F79-549DCF11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69" y="387728"/>
            <a:ext cx="11354831" cy="2456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BDAD37D-6635-5AF0-A219-74E3AF929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69" y="3099624"/>
            <a:ext cx="11354831" cy="34257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8C04DFD-12CA-5580-3847-6F23F1666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948" y="3279238"/>
            <a:ext cx="6922974" cy="26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34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79701A-E63F-1A31-A29B-59E824C64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28" y="472078"/>
            <a:ext cx="6554772" cy="27620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8903B2-74BD-5D6A-04EF-8765E7B5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28" y="3385679"/>
            <a:ext cx="9477586" cy="300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4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B7D8B2-9E86-952D-F321-277A32920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54" y="380194"/>
            <a:ext cx="8466233" cy="3354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843E5C-EECF-3DFC-A3AB-AD4F313E1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53" y="3735070"/>
            <a:ext cx="9589275" cy="278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7C0475-F450-BE0A-AAAF-FED59F88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12" y="378822"/>
            <a:ext cx="7073287" cy="32658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C8D12ED-59F8-1595-F528-4A4CDA568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1" y="3644642"/>
            <a:ext cx="8477545" cy="293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0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11835C4-3BAA-05B7-B5C9-482CBA512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16" y="461183"/>
            <a:ext cx="4308027" cy="25951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0701E16-0190-AAD9-C7AA-CA2C7692C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6" y="3003987"/>
            <a:ext cx="9055124" cy="355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6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7B389-FF9C-A692-31EB-85F598F17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7" y="428205"/>
            <a:ext cx="11586759" cy="548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97935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4954</TotalTime>
  <Words>8</Words>
  <Application>Microsoft Office PowerPoint</Application>
  <PresentationFormat>와이드스크린</PresentationFormat>
  <Paragraphs>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Corbel</vt:lpstr>
      <vt:lpstr>기본</vt:lpstr>
      <vt:lpstr>python 4강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319</cp:revision>
  <dcterms:created xsi:type="dcterms:W3CDTF">2023-03-17T06:49:37Z</dcterms:created>
  <dcterms:modified xsi:type="dcterms:W3CDTF">2023-04-29T12:37:59Z</dcterms:modified>
</cp:coreProperties>
</file>